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70" r:id="rId4"/>
    <p:sldId id="290" r:id="rId5"/>
    <p:sldId id="261" r:id="rId6"/>
    <p:sldId id="271" r:id="rId7"/>
    <p:sldId id="293" r:id="rId8"/>
    <p:sldId id="294" r:id="rId9"/>
    <p:sldId id="295" r:id="rId10"/>
    <p:sldId id="276" r:id="rId11"/>
    <p:sldId id="273" r:id="rId12"/>
    <p:sldId id="281" r:id="rId13"/>
    <p:sldId id="296" r:id="rId14"/>
    <p:sldId id="297" r:id="rId15"/>
    <p:sldId id="298" r:id="rId16"/>
    <p:sldId id="299" r:id="rId17"/>
    <p:sldId id="277" r:id="rId18"/>
    <p:sldId id="267" r:id="rId19"/>
  </p:sldIdLst>
  <p:sldSz cx="9144000" cy="6858000" type="screen4x3"/>
  <p:notesSz cx="6877050" cy="10001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42E"/>
    <a:srgbClr val="B0C13F"/>
    <a:srgbClr val="0032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4C052-A71E-48E6-9A51-B9E4C0B9696D}" type="doc">
      <dgm:prSet loTypeId="urn:microsoft.com/office/officeart/2005/8/layout/chevron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4521AD28-5B34-49B9-B970-2754ABE37504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1944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년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D793DEF0-89BC-42FC-98D6-916B89847C5A}" type="parTrans" cxnId="{FDCEF152-F810-42AF-A680-A176330BF1E9}">
      <dgm:prSet/>
      <dgm:spPr/>
      <dgm:t>
        <a:bodyPr/>
        <a:lstStyle/>
        <a:p>
          <a:pPr latinLnBrk="1"/>
          <a:endParaRPr lang="ko-KR" altLang="en-US"/>
        </a:p>
      </dgm:t>
    </dgm:pt>
    <dgm:pt modelId="{290BFD14-7325-45B7-A213-585EDC5BD530}" type="sibTrans" cxnId="{FDCEF152-F810-42AF-A680-A176330BF1E9}">
      <dgm:prSet/>
      <dgm:spPr/>
      <dgm:t>
        <a:bodyPr/>
        <a:lstStyle/>
        <a:p>
          <a:pPr latinLnBrk="1"/>
          <a:endParaRPr lang="ko-KR" altLang="en-US"/>
        </a:p>
      </dgm:t>
    </dgm:pt>
    <dgm:pt modelId="{DC0A6B69-3C65-4054-B798-06B3E71A2979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정신장애인 스스로가 만든 운동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.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D20225F3-400A-41FC-BCA9-B5D8F13A329A}" type="parTrans" cxnId="{71D3DF72-D07C-41C7-BF55-0359F3B9712F}">
      <dgm:prSet/>
      <dgm:spPr/>
      <dgm:t>
        <a:bodyPr/>
        <a:lstStyle/>
        <a:p>
          <a:pPr latinLnBrk="1"/>
          <a:endParaRPr lang="ko-KR" altLang="en-US"/>
        </a:p>
      </dgm:t>
    </dgm:pt>
    <dgm:pt modelId="{56B56E93-BD26-426A-8735-19D7E73B9E20}" type="sibTrans" cxnId="{71D3DF72-D07C-41C7-BF55-0359F3B9712F}">
      <dgm:prSet/>
      <dgm:spPr/>
      <dgm:t>
        <a:bodyPr/>
        <a:lstStyle/>
        <a:p>
          <a:pPr latinLnBrk="1"/>
          <a:endParaRPr lang="ko-KR" altLang="en-US"/>
        </a:p>
      </dgm:t>
    </dgm:pt>
    <dgm:pt modelId="{F1BFF3FB-73FA-48BA-826B-229FF6D8B75A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1948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년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1C9E83AE-9028-43E9-9F82-C30C5FFC861D}" type="parTrans" cxnId="{841CC127-6C32-4FB9-BDB6-19D81106E743}">
      <dgm:prSet/>
      <dgm:spPr/>
      <dgm:t>
        <a:bodyPr/>
        <a:lstStyle/>
        <a:p>
          <a:pPr latinLnBrk="1"/>
          <a:endParaRPr lang="ko-KR" altLang="en-US"/>
        </a:p>
      </dgm:t>
    </dgm:pt>
    <dgm:pt modelId="{155EF993-526A-4BE0-A12D-B6D5103D0523}" type="sibTrans" cxnId="{841CC127-6C32-4FB9-BDB6-19D81106E743}">
      <dgm:prSet/>
      <dgm:spPr/>
      <dgm:t>
        <a:bodyPr/>
        <a:lstStyle/>
        <a:p>
          <a:pPr latinLnBrk="1"/>
          <a:endParaRPr lang="ko-KR" altLang="en-US"/>
        </a:p>
      </dgm:t>
    </dgm:pt>
    <dgm:pt modelId="{C64C5D56-033D-471E-AF52-9B724DAF71ED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최초의 클럽하우스 탄생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A531FCFC-1AD0-4ADC-B4A2-705CE8721E95}" type="parTrans" cxnId="{8F967A1D-1386-45DE-ADD6-F7AEB2C50DEC}">
      <dgm:prSet/>
      <dgm:spPr/>
      <dgm:t>
        <a:bodyPr/>
        <a:lstStyle/>
        <a:p>
          <a:pPr latinLnBrk="1"/>
          <a:endParaRPr lang="ko-KR" altLang="en-US"/>
        </a:p>
      </dgm:t>
    </dgm:pt>
    <dgm:pt modelId="{797213B6-5CDE-4056-8A56-62BA142F73CD}" type="sibTrans" cxnId="{8F967A1D-1386-45DE-ADD6-F7AEB2C50DEC}">
      <dgm:prSet/>
      <dgm:spPr/>
      <dgm:t>
        <a:bodyPr/>
        <a:lstStyle/>
        <a:p>
          <a:pPr latinLnBrk="1"/>
          <a:endParaRPr lang="ko-KR" altLang="en-US"/>
        </a:p>
      </dgm:t>
    </dgm:pt>
    <dgm:pt modelId="{4940B9A8-BE82-4D86-AC99-486DB726A629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파운틴 하우스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(Fountain House)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1579622B-33F4-4BB5-8305-EDADE1777984}" type="parTrans" cxnId="{00721CA1-1333-4D74-9F4A-7B264F8D662F}">
      <dgm:prSet/>
      <dgm:spPr/>
      <dgm:t>
        <a:bodyPr/>
        <a:lstStyle/>
        <a:p>
          <a:pPr latinLnBrk="1"/>
          <a:endParaRPr lang="ko-KR" altLang="en-US"/>
        </a:p>
      </dgm:t>
    </dgm:pt>
    <dgm:pt modelId="{BA4CC7EE-77E8-4FBC-9172-3D62DC617EFB}" type="sibTrans" cxnId="{00721CA1-1333-4D74-9F4A-7B264F8D662F}">
      <dgm:prSet/>
      <dgm:spPr/>
      <dgm:t>
        <a:bodyPr/>
        <a:lstStyle/>
        <a:p>
          <a:pPr latinLnBrk="1"/>
          <a:endParaRPr lang="ko-KR" altLang="en-US"/>
        </a:p>
      </dgm:t>
    </dgm:pt>
    <dgm:pt modelId="{8CF9F510-B48B-4F49-82A2-C79DB1EE4403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08서울남산체 B" pitchFamily="18" charset="-127"/>
              <a:ea typeface="08서울남산체 B" pitchFamily="18" charset="-127"/>
            </a:rPr>
            <a:t>현재</a:t>
          </a:r>
          <a:endParaRPr lang="ko-KR" altLang="en-US" sz="1800" dirty="0">
            <a:latin typeface="08서울남산체 B" pitchFamily="18" charset="-127"/>
            <a:ea typeface="08서울남산체 B" pitchFamily="18" charset="-127"/>
          </a:endParaRPr>
        </a:p>
      </dgm:t>
    </dgm:pt>
    <dgm:pt modelId="{AE26956B-BB60-455C-8121-7A48137429E4}" type="parTrans" cxnId="{97BC8961-11A8-4830-9B75-702EA77C2E42}">
      <dgm:prSet/>
      <dgm:spPr/>
      <dgm:t>
        <a:bodyPr/>
        <a:lstStyle/>
        <a:p>
          <a:pPr latinLnBrk="1"/>
          <a:endParaRPr lang="ko-KR" altLang="en-US"/>
        </a:p>
      </dgm:t>
    </dgm:pt>
    <dgm:pt modelId="{70EC4854-CD5F-42A0-BBAF-91B987C8791E}" type="sibTrans" cxnId="{97BC8961-11A8-4830-9B75-702EA77C2E42}">
      <dgm:prSet/>
      <dgm:spPr/>
      <dgm:t>
        <a:bodyPr/>
        <a:lstStyle/>
        <a:p>
          <a:pPr latinLnBrk="1"/>
          <a:endParaRPr lang="ko-KR" altLang="en-US"/>
        </a:p>
      </dgm:t>
    </dgm:pt>
    <dgm:pt modelId="{07350AA6-E0D9-4331-AFA3-783E07F94145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전 세계 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27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개국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, 334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개 활동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6437AFD9-0155-4861-9E64-E27692169B5C}" type="parTrans" cxnId="{1F2C7360-4F92-481D-9288-9DDA4F4D030A}">
      <dgm:prSet/>
      <dgm:spPr/>
      <dgm:t>
        <a:bodyPr/>
        <a:lstStyle/>
        <a:p>
          <a:pPr latinLnBrk="1"/>
          <a:endParaRPr lang="ko-KR" altLang="en-US"/>
        </a:p>
      </dgm:t>
    </dgm:pt>
    <dgm:pt modelId="{901FB123-32E8-4736-941B-56148C842EBB}" type="sibTrans" cxnId="{1F2C7360-4F92-481D-9288-9DDA4F4D030A}">
      <dgm:prSet/>
      <dgm:spPr/>
      <dgm:t>
        <a:bodyPr/>
        <a:lstStyle/>
        <a:p>
          <a:pPr latinLnBrk="1"/>
          <a:endParaRPr lang="ko-KR" altLang="en-US"/>
        </a:p>
      </dgm:t>
    </dgm:pt>
    <dgm:pt modelId="{3100D48E-AD85-4A15-B7C8-B6D2F2AE56E4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“We Are Not Alon!(WANA)”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0B64249A-6125-4FCD-924A-46EEA1A344C7}" type="parTrans" cxnId="{5954B8E4-2E6D-4076-B253-DF13A958A53D}">
      <dgm:prSet/>
      <dgm:spPr/>
      <dgm:t>
        <a:bodyPr/>
        <a:lstStyle/>
        <a:p>
          <a:pPr latinLnBrk="1"/>
          <a:endParaRPr lang="ko-KR" altLang="en-US"/>
        </a:p>
      </dgm:t>
    </dgm:pt>
    <dgm:pt modelId="{1E746058-0549-49E0-8B5D-E5CAF339C112}" type="sibTrans" cxnId="{5954B8E4-2E6D-4076-B253-DF13A958A53D}">
      <dgm:prSet/>
      <dgm:spPr/>
      <dgm:t>
        <a:bodyPr/>
        <a:lstStyle/>
        <a:p>
          <a:pPr latinLnBrk="1"/>
          <a:endParaRPr lang="ko-KR" altLang="en-US"/>
        </a:p>
      </dgm:t>
    </dgm:pt>
    <dgm:pt modelId="{015D8D68-F269-4232-B408-EC97E171395D}" type="pres">
      <dgm:prSet presAssocID="{2F64C052-A71E-48E6-9A51-B9E4C0B969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E15E22-6D05-4AEB-B53D-552789525533}" type="pres">
      <dgm:prSet presAssocID="{4521AD28-5B34-49B9-B970-2754ABE37504}" presName="composite" presStyleCnt="0"/>
      <dgm:spPr/>
    </dgm:pt>
    <dgm:pt modelId="{1A067AD0-770F-4D43-A8A5-3A83D87ACD01}" type="pres">
      <dgm:prSet presAssocID="{4521AD28-5B34-49B9-B970-2754ABE375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6594C8-898A-4D41-915C-E83ACCB12DFE}" type="pres">
      <dgm:prSet presAssocID="{4521AD28-5B34-49B9-B970-2754ABE375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BB40F4-673A-4503-B80B-85C3BBC5E0E7}" type="pres">
      <dgm:prSet presAssocID="{290BFD14-7325-45B7-A213-585EDC5BD530}" presName="sp" presStyleCnt="0"/>
      <dgm:spPr/>
    </dgm:pt>
    <dgm:pt modelId="{58FE6DD2-D28F-4536-B677-065E1A21973E}" type="pres">
      <dgm:prSet presAssocID="{F1BFF3FB-73FA-48BA-826B-229FF6D8B75A}" presName="composite" presStyleCnt="0"/>
      <dgm:spPr/>
    </dgm:pt>
    <dgm:pt modelId="{7E2587EE-4740-4C2A-BD33-CF3383B2DCE7}" type="pres">
      <dgm:prSet presAssocID="{F1BFF3FB-73FA-48BA-826B-229FF6D8B7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03DC34-0D1A-431F-8053-F6B2FFF322AE}" type="pres">
      <dgm:prSet presAssocID="{F1BFF3FB-73FA-48BA-826B-229FF6D8B7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638A8D-F34A-4D0E-A8AF-E1B290822AEC}" type="pres">
      <dgm:prSet presAssocID="{155EF993-526A-4BE0-A12D-B6D5103D0523}" presName="sp" presStyleCnt="0"/>
      <dgm:spPr/>
    </dgm:pt>
    <dgm:pt modelId="{4A1C3199-D2B8-4F4D-92DE-0F17A3739BF6}" type="pres">
      <dgm:prSet presAssocID="{8CF9F510-B48B-4F49-82A2-C79DB1EE4403}" presName="composite" presStyleCnt="0"/>
      <dgm:spPr/>
    </dgm:pt>
    <dgm:pt modelId="{056810D2-E03D-4558-8600-114A6A079222}" type="pres">
      <dgm:prSet presAssocID="{8CF9F510-B48B-4F49-82A2-C79DB1EE44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918742-04ED-466A-9816-F33C217E37E9}" type="pres">
      <dgm:prSet presAssocID="{8CF9F510-B48B-4F49-82A2-C79DB1EE44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954B8E4-2E6D-4076-B253-DF13A958A53D}" srcId="{4521AD28-5B34-49B9-B970-2754ABE37504}" destId="{3100D48E-AD85-4A15-B7C8-B6D2F2AE56E4}" srcOrd="1" destOrd="0" parTransId="{0B64249A-6125-4FCD-924A-46EEA1A344C7}" sibTransId="{1E746058-0549-49E0-8B5D-E5CAF339C112}"/>
    <dgm:cxn modelId="{8F967A1D-1386-45DE-ADD6-F7AEB2C50DEC}" srcId="{F1BFF3FB-73FA-48BA-826B-229FF6D8B75A}" destId="{C64C5D56-033D-471E-AF52-9B724DAF71ED}" srcOrd="0" destOrd="0" parTransId="{A531FCFC-1AD0-4ADC-B4A2-705CE8721E95}" sibTransId="{797213B6-5CDE-4056-8A56-62BA142F73CD}"/>
    <dgm:cxn modelId="{9FA70235-E429-4DE4-A9FA-E021D1075033}" type="presOf" srcId="{C64C5D56-033D-471E-AF52-9B724DAF71ED}" destId="{8203DC34-0D1A-431F-8053-F6B2FFF322AE}" srcOrd="0" destOrd="0" presId="urn:microsoft.com/office/officeart/2005/8/layout/chevron2"/>
    <dgm:cxn modelId="{18774E40-E918-4A2C-8576-BB51769E6D89}" type="presOf" srcId="{2F64C052-A71E-48E6-9A51-B9E4C0B9696D}" destId="{015D8D68-F269-4232-B408-EC97E171395D}" srcOrd="0" destOrd="0" presId="urn:microsoft.com/office/officeart/2005/8/layout/chevron2"/>
    <dgm:cxn modelId="{97BC8961-11A8-4830-9B75-702EA77C2E42}" srcId="{2F64C052-A71E-48E6-9A51-B9E4C0B9696D}" destId="{8CF9F510-B48B-4F49-82A2-C79DB1EE4403}" srcOrd="2" destOrd="0" parTransId="{AE26956B-BB60-455C-8121-7A48137429E4}" sibTransId="{70EC4854-CD5F-42A0-BBAF-91B987C8791E}"/>
    <dgm:cxn modelId="{FEDF0F18-53EA-43A8-9339-F05F224C4801}" type="presOf" srcId="{3100D48E-AD85-4A15-B7C8-B6D2F2AE56E4}" destId="{D26594C8-898A-4D41-915C-E83ACCB12DFE}" srcOrd="0" destOrd="1" presId="urn:microsoft.com/office/officeart/2005/8/layout/chevron2"/>
    <dgm:cxn modelId="{365DD2D8-C4E5-4F39-BB67-B04027AB225D}" type="presOf" srcId="{4521AD28-5B34-49B9-B970-2754ABE37504}" destId="{1A067AD0-770F-4D43-A8A5-3A83D87ACD01}" srcOrd="0" destOrd="0" presId="urn:microsoft.com/office/officeart/2005/8/layout/chevron2"/>
    <dgm:cxn modelId="{6CD666B5-C012-4A69-A76A-8406BE243B2C}" type="presOf" srcId="{DC0A6B69-3C65-4054-B798-06B3E71A2979}" destId="{D26594C8-898A-4D41-915C-E83ACCB12DFE}" srcOrd="0" destOrd="0" presId="urn:microsoft.com/office/officeart/2005/8/layout/chevron2"/>
    <dgm:cxn modelId="{EFE477D1-44ED-4B68-A11B-DDB1A09EF4D2}" type="presOf" srcId="{07350AA6-E0D9-4331-AFA3-783E07F94145}" destId="{AF918742-04ED-466A-9816-F33C217E37E9}" srcOrd="0" destOrd="0" presId="urn:microsoft.com/office/officeart/2005/8/layout/chevron2"/>
    <dgm:cxn modelId="{4AE774A5-724C-4762-B126-40AFE23880B9}" type="presOf" srcId="{8CF9F510-B48B-4F49-82A2-C79DB1EE4403}" destId="{056810D2-E03D-4558-8600-114A6A079222}" srcOrd="0" destOrd="0" presId="urn:microsoft.com/office/officeart/2005/8/layout/chevron2"/>
    <dgm:cxn modelId="{7882E7DE-F07E-4C66-981C-99100F8DC8B5}" type="presOf" srcId="{F1BFF3FB-73FA-48BA-826B-229FF6D8B75A}" destId="{7E2587EE-4740-4C2A-BD33-CF3383B2DCE7}" srcOrd="0" destOrd="0" presId="urn:microsoft.com/office/officeart/2005/8/layout/chevron2"/>
    <dgm:cxn modelId="{00721CA1-1333-4D74-9F4A-7B264F8D662F}" srcId="{F1BFF3FB-73FA-48BA-826B-229FF6D8B75A}" destId="{4940B9A8-BE82-4D86-AC99-486DB726A629}" srcOrd="1" destOrd="0" parTransId="{1579622B-33F4-4BB5-8305-EDADE1777984}" sibTransId="{BA4CC7EE-77E8-4FBC-9172-3D62DC617EFB}"/>
    <dgm:cxn modelId="{1F2C7360-4F92-481D-9288-9DDA4F4D030A}" srcId="{8CF9F510-B48B-4F49-82A2-C79DB1EE4403}" destId="{07350AA6-E0D9-4331-AFA3-783E07F94145}" srcOrd="0" destOrd="0" parTransId="{6437AFD9-0155-4861-9E64-E27692169B5C}" sibTransId="{901FB123-32E8-4736-941B-56148C842EBB}"/>
    <dgm:cxn modelId="{841CC127-6C32-4FB9-BDB6-19D81106E743}" srcId="{2F64C052-A71E-48E6-9A51-B9E4C0B9696D}" destId="{F1BFF3FB-73FA-48BA-826B-229FF6D8B75A}" srcOrd="1" destOrd="0" parTransId="{1C9E83AE-9028-43E9-9F82-C30C5FFC861D}" sibTransId="{155EF993-526A-4BE0-A12D-B6D5103D0523}"/>
    <dgm:cxn modelId="{4A61A5D4-06DD-48EC-ABF0-9AEF8C95BED7}" type="presOf" srcId="{4940B9A8-BE82-4D86-AC99-486DB726A629}" destId="{8203DC34-0D1A-431F-8053-F6B2FFF322AE}" srcOrd="0" destOrd="1" presId="urn:microsoft.com/office/officeart/2005/8/layout/chevron2"/>
    <dgm:cxn modelId="{71D3DF72-D07C-41C7-BF55-0359F3B9712F}" srcId="{4521AD28-5B34-49B9-B970-2754ABE37504}" destId="{DC0A6B69-3C65-4054-B798-06B3E71A2979}" srcOrd="0" destOrd="0" parTransId="{D20225F3-400A-41FC-BCA9-B5D8F13A329A}" sibTransId="{56B56E93-BD26-426A-8735-19D7E73B9E20}"/>
    <dgm:cxn modelId="{FDCEF152-F810-42AF-A680-A176330BF1E9}" srcId="{2F64C052-A71E-48E6-9A51-B9E4C0B9696D}" destId="{4521AD28-5B34-49B9-B970-2754ABE37504}" srcOrd="0" destOrd="0" parTransId="{D793DEF0-89BC-42FC-98D6-916B89847C5A}" sibTransId="{290BFD14-7325-45B7-A213-585EDC5BD530}"/>
    <dgm:cxn modelId="{7A789C91-3530-4F87-8AD1-4264A48A9D67}" type="presParOf" srcId="{015D8D68-F269-4232-B408-EC97E171395D}" destId="{58E15E22-6D05-4AEB-B53D-552789525533}" srcOrd="0" destOrd="0" presId="urn:microsoft.com/office/officeart/2005/8/layout/chevron2"/>
    <dgm:cxn modelId="{F71F50B2-8272-4044-876E-F166A8B30374}" type="presParOf" srcId="{58E15E22-6D05-4AEB-B53D-552789525533}" destId="{1A067AD0-770F-4D43-A8A5-3A83D87ACD01}" srcOrd="0" destOrd="0" presId="urn:microsoft.com/office/officeart/2005/8/layout/chevron2"/>
    <dgm:cxn modelId="{EF5680C1-89B6-4BD8-BED2-B6F3F8BD1336}" type="presParOf" srcId="{58E15E22-6D05-4AEB-B53D-552789525533}" destId="{D26594C8-898A-4D41-915C-E83ACCB12DFE}" srcOrd="1" destOrd="0" presId="urn:microsoft.com/office/officeart/2005/8/layout/chevron2"/>
    <dgm:cxn modelId="{FC33A1F5-308C-4A94-B52C-0FF482C1C0A3}" type="presParOf" srcId="{015D8D68-F269-4232-B408-EC97E171395D}" destId="{08BB40F4-673A-4503-B80B-85C3BBC5E0E7}" srcOrd="1" destOrd="0" presId="urn:microsoft.com/office/officeart/2005/8/layout/chevron2"/>
    <dgm:cxn modelId="{4792DC67-A8BD-4643-B2BA-64925F6BF3DC}" type="presParOf" srcId="{015D8D68-F269-4232-B408-EC97E171395D}" destId="{58FE6DD2-D28F-4536-B677-065E1A21973E}" srcOrd="2" destOrd="0" presId="urn:microsoft.com/office/officeart/2005/8/layout/chevron2"/>
    <dgm:cxn modelId="{8F76E5C5-EBAF-4BFF-9A67-CCC196326EEA}" type="presParOf" srcId="{58FE6DD2-D28F-4536-B677-065E1A21973E}" destId="{7E2587EE-4740-4C2A-BD33-CF3383B2DCE7}" srcOrd="0" destOrd="0" presId="urn:microsoft.com/office/officeart/2005/8/layout/chevron2"/>
    <dgm:cxn modelId="{C265D1F7-7BB3-4414-9F66-FD47D7440D0A}" type="presParOf" srcId="{58FE6DD2-D28F-4536-B677-065E1A21973E}" destId="{8203DC34-0D1A-431F-8053-F6B2FFF322AE}" srcOrd="1" destOrd="0" presId="urn:microsoft.com/office/officeart/2005/8/layout/chevron2"/>
    <dgm:cxn modelId="{BB15E52B-0C72-41F3-9937-2B604C1EE9CD}" type="presParOf" srcId="{015D8D68-F269-4232-B408-EC97E171395D}" destId="{1A638A8D-F34A-4D0E-A8AF-E1B290822AEC}" srcOrd="3" destOrd="0" presId="urn:microsoft.com/office/officeart/2005/8/layout/chevron2"/>
    <dgm:cxn modelId="{F91C295A-22F1-4561-A64D-744E1D70F74B}" type="presParOf" srcId="{015D8D68-F269-4232-B408-EC97E171395D}" destId="{4A1C3199-D2B8-4F4D-92DE-0F17A3739BF6}" srcOrd="4" destOrd="0" presId="urn:microsoft.com/office/officeart/2005/8/layout/chevron2"/>
    <dgm:cxn modelId="{68B91B13-EBB0-40D8-A126-BFF9998D7DE0}" type="presParOf" srcId="{4A1C3199-D2B8-4F4D-92DE-0F17A3739BF6}" destId="{056810D2-E03D-4558-8600-114A6A079222}" srcOrd="0" destOrd="0" presId="urn:microsoft.com/office/officeart/2005/8/layout/chevron2"/>
    <dgm:cxn modelId="{03BEB66E-64B4-41B1-A76A-DA1A9250D1F5}" type="presParOf" srcId="{4A1C3199-D2B8-4F4D-92DE-0F17A3739BF6}" destId="{AF918742-04ED-466A-9816-F33C217E37E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4C052-A71E-48E6-9A51-B9E4C0B9696D}" type="doc">
      <dgm:prSet loTypeId="urn:microsoft.com/office/officeart/2005/8/layout/chevron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4521AD28-5B34-49B9-B970-2754ABE37504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08서울남산체 B" pitchFamily="18" charset="-127"/>
              <a:ea typeface="08서울남산체 B" pitchFamily="18" charset="-127"/>
            </a:rPr>
            <a:t>1986</a:t>
          </a:r>
          <a:r>
            <a:rPr lang="ko-KR" altLang="en-US" sz="2800" dirty="0" smtClean="0">
              <a:latin typeface="08서울남산체 B" pitchFamily="18" charset="-127"/>
              <a:ea typeface="08서울남산체 B" pitchFamily="18" charset="-127"/>
            </a:rPr>
            <a:t>년</a:t>
          </a:r>
          <a:endParaRPr lang="ko-KR" altLang="en-US" sz="2800" dirty="0">
            <a:latin typeface="08서울남산체 B" pitchFamily="18" charset="-127"/>
            <a:ea typeface="08서울남산체 B" pitchFamily="18" charset="-127"/>
          </a:endParaRPr>
        </a:p>
      </dgm:t>
    </dgm:pt>
    <dgm:pt modelId="{D793DEF0-89BC-42FC-98D6-916B89847C5A}" type="parTrans" cxnId="{FDCEF152-F810-42AF-A680-A176330BF1E9}">
      <dgm:prSet/>
      <dgm:spPr/>
      <dgm:t>
        <a:bodyPr/>
        <a:lstStyle/>
        <a:p>
          <a:pPr latinLnBrk="1"/>
          <a:endParaRPr lang="ko-KR" altLang="en-US"/>
        </a:p>
      </dgm:t>
    </dgm:pt>
    <dgm:pt modelId="{290BFD14-7325-45B7-A213-585EDC5BD530}" type="sibTrans" cxnId="{FDCEF152-F810-42AF-A680-A176330BF1E9}">
      <dgm:prSet/>
      <dgm:spPr/>
      <dgm:t>
        <a:bodyPr/>
        <a:lstStyle/>
        <a:p>
          <a:pPr latinLnBrk="1"/>
          <a:endParaRPr lang="ko-KR" altLang="en-US"/>
        </a:p>
      </dgm:t>
    </dgm:pt>
    <dgm:pt modelId="{DC0A6B69-3C65-4054-B798-06B3E71A297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B" pitchFamily="18" charset="-127"/>
              <a:ea typeface="08서울남산체 B" pitchFamily="18" charset="-127"/>
            </a:rPr>
            <a:t>한국 최초의 클럽하우스 탄생</a:t>
          </a:r>
          <a:endParaRPr lang="ko-KR" altLang="en-US" dirty="0">
            <a:latin typeface="08서울남산체 B" pitchFamily="18" charset="-127"/>
            <a:ea typeface="08서울남산체 B" pitchFamily="18" charset="-127"/>
          </a:endParaRPr>
        </a:p>
      </dgm:t>
    </dgm:pt>
    <dgm:pt modelId="{D20225F3-400A-41FC-BCA9-B5D8F13A329A}" type="parTrans" cxnId="{71D3DF72-D07C-41C7-BF55-0359F3B9712F}">
      <dgm:prSet/>
      <dgm:spPr/>
      <dgm:t>
        <a:bodyPr/>
        <a:lstStyle/>
        <a:p>
          <a:pPr latinLnBrk="1"/>
          <a:endParaRPr lang="ko-KR" altLang="en-US"/>
        </a:p>
      </dgm:t>
    </dgm:pt>
    <dgm:pt modelId="{56B56E93-BD26-426A-8735-19D7E73B9E20}" type="sibTrans" cxnId="{71D3DF72-D07C-41C7-BF55-0359F3B9712F}">
      <dgm:prSet/>
      <dgm:spPr/>
      <dgm:t>
        <a:bodyPr/>
        <a:lstStyle/>
        <a:p>
          <a:pPr latinLnBrk="1"/>
          <a:endParaRPr lang="ko-KR" altLang="en-US"/>
        </a:p>
      </dgm:t>
    </dgm:pt>
    <dgm:pt modelId="{C7BE7BCB-8927-4878-9DE2-97D14B3C4BB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B" pitchFamily="18" charset="-127"/>
              <a:ea typeface="08서울남산체 B" pitchFamily="18" charset="-127"/>
            </a:rPr>
            <a:t>태화샘솟는집</a:t>
          </a:r>
          <a:endParaRPr lang="ko-KR" altLang="en-US" dirty="0">
            <a:latin typeface="08서울남산체 B" pitchFamily="18" charset="-127"/>
            <a:ea typeface="08서울남산체 B" pitchFamily="18" charset="-127"/>
          </a:endParaRPr>
        </a:p>
      </dgm:t>
    </dgm:pt>
    <dgm:pt modelId="{ABE59AFC-51C0-46C6-83EF-B02EBBB41A2F}" type="parTrans" cxnId="{4DCE66DA-622F-45B5-8706-2E8E5C6B14C9}">
      <dgm:prSet/>
      <dgm:spPr/>
      <dgm:t>
        <a:bodyPr/>
        <a:lstStyle/>
        <a:p>
          <a:pPr latinLnBrk="1"/>
          <a:endParaRPr lang="ko-KR" altLang="en-US"/>
        </a:p>
      </dgm:t>
    </dgm:pt>
    <dgm:pt modelId="{E96BB587-8632-426C-9B14-FBC17B8ADE17}" type="sibTrans" cxnId="{4DCE66DA-622F-45B5-8706-2E8E5C6B14C9}">
      <dgm:prSet/>
      <dgm:spPr/>
      <dgm:t>
        <a:bodyPr/>
        <a:lstStyle/>
        <a:p>
          <a:pPr latinLnBrk="1"/>
          <a:endParaRPr lang="ko-KR" altLang="en-US"/>
        </a:p>
      </dgm:t>
    </dgm:pt>
    <dgm:pt modelId="{F1BFF3FB-73FA-48BA-826B-229FF6D8B75A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08서울남산체 B" pitchFamily="18" charset="-127"/>
              <a:ea typeface="08서울남산체 B" pitchFamily="18" charset="-127"/>
            </a:rPr>
            <a:t>현재</a:t>
          </a:r>
          <a:endParaRPr lang="ko-KR" altLang="en-US" sz="2400" dirty="0">
            <a:latin typeface="08서울남산체 B" pitchFamily="18" charset="-127"/>
            <a:ea typeface="08서울남산체 B" pitchFamily="18" charset="-127"/>
          </a:endParaRPr>
        </a:p>
      </dgm:t>
    </dgm:pt>
    <dgm:pt modelId="{155EF993-526A-4BE0-A12D-B6D5103D0523}" type="sibTrans" cxnId="{841CC127-6C32-4FB9-BDB6-19D81106E743}">
      <dgm:prSet/>
      <dgm:spPr/>
      <dgm:t>
        <a:bodyPr/>
        <a:lstStyle/>
        <a:p>
          <a:pPr latinLnBrk="1"/>
          <a:endParaRPr lang="ko-KR" altLang="en-US"/>
        </a:p>
      </dgm:t>
    </dgm:pt>
    <dgm:pt modelId="{1C9E83AE-9028-43E9-9F82-C30C5FFC861D}" type="parTrans" cxnId="{841CC127-6C32-4FB9-BDB6-19D81106E743}">
      <dgm:prSet/>
      <dgm:spPr/>
      <dgm:t>
        <a:bodyPr/>
        <a:lstStyle/>
        <a:p>
          <a:pPr latinLnBrk="1"/>
          <a:endParaRPr lang="ko-KR" altLang="en-US"/>
        </a:p>
      </dgm:t>
    </dgm:pt>
    <dgm:pt modelId="{A94B1F70-D68A-4D73-8214-6F253385EFB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B" pitchFamily="18" charset="-127"/>
              <a:ea typeface="08서울남산체 B" pitchFamily="18" charset="-127"/>
            </a:rPr>
            <a:t>세미나</a:t>
          </a:r>
          <a:r>
            <a:rPr lang="en-US" altLang="ko-KR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dirty="0" smtClean="0">
              <a:latin typeface="08서울남산체 B" pitchFamily="18" charset="-127"/>
              <a:ea typeface="08서울남산체 B" pitchFamily="18" charset="-127"/>
            </a:rPr>
            <a:t>주제모임</a:t>
          </a:r>
          <a:r>
            <a:rPr lang="en-US" altLang="ko-KR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dirty="0" smtClean="0">
              <a:latin typeface="08서울남산체 B" pitchFamily="18" charset="-127"/>
              <a:ea typeface="08서울남산체 B" pitchFamily="18" charset="-127"/>
            </a:rPr>
            <a:t>연구</a:t>
          </a:r>
          <a:r>
            <a:rPr lang="en-US" altLang="ko-KR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dirty="0" smtClean="0">
              <a:latin typeface="08서울남산체 B" pitchFamily="18" charset="-127"/>
              <a:ea typeface="08서울남산체 B" pitchFamily="18" charset="-127"/>
            </a:rPr>
            <a:t>인권활동 등 다양한 연맹체활동 진행 중</a:t>
          </a:r>
          <a:endParaRPr lang="ko-KR" altLang="en-US" dirty="0">
            <a:latin typeface="08서울남산체 B" pitchFamily="18" charset="-127"/>
            <a:ea typeface="08서울남산체 B" pitchFamily="18" charset="-127"/>
          </a:endParaRPr>
        </a:p>
      </dgm:t>
    </dgm:pt>
    <dgm:pt modelId="{F1580C86-32F7-420A-A31A-EEDF379ECFCA}" type="sibTrans" cxnId="{FAC6A666-0A2F-4543-9EFB-1AE86DE75918}">
      <dgm:prSet/>
      <dgm:spPr/>
      <dgm:t>
        <a:bodyPr/>
        <a:lstStyle/>
        <a:p>
          <a:pPr latinLnBrk="1"/>
          <a:endParaRPr lang="ko-KR" altLang="en-US"/>
        </a:p>
      </dgm:t>
    </dgm:pt>
    <dgm:pt modelId="{A66D0ADD-491B-4127-9F3E-ED02E738CBC7}" type="parTrans" cxnId="{FAC6A666-0A2F-4543-9EFB-1AE86DE75918}">
      <dgm:prSet/>
      <dgm:spPr/>
      <dgm:t>
        <a:bodyPr/>
        <a:lstStyle/>
        <a:p>
          <a:pPr latinLnBrk="1"/>
          <a:endParaRPr lang="ko-KR" altLang="en-US"/>
        </a:p>
      </dgm:t>
    </dgm:pt>
    <dgm:pt modelId="{C64C5D56-033D-471E-AF52-9B724DAF71ED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B" pitchFamily="18" charset="-127"/>
              <a:ea typeface="08서울남산체 B" pitchFamily="18" charset="-127"/>
            </a:rPr>
            <a:t>전국적으로 총 </a:t>
          </a:r>
          <a:r>
            <a:rPr lang="en-US" altLang="ko-KR" dirty="0" smtClean="0">
              <a:latin typeface="08서울남산체 B" pitchFamily="18" charset="-127"/>
              <a:ea typeface="08서울남산체 B" pitchFamily="18" charset="-127"/>
            </a:rPr>
            <a:t>15</a:t>
          </a:r>
          <a:r>
            <a:rPr lang="ko-KR" altLang="en-US" dirty="0" smtClean="0">
              <a:latin typeface="08서울남산체 B" pitchFamily="18" charset="-127"/>
              <a:ea typeface="08서울남산체 B" pitchFamily="18" charset="-127"/>
            </a:rPr>
            <a:t>개의 클럽하우스 운영</a:t>
          </a:r>
          <a:endParaRPr lang="ko-KR" altLang="en-US" dirty="0">
            <a:latin typeface="08서울남산체 B" pitchFamily="18" charset="-127"/>
            <a:ea typeface="08서울남산체 B" pitchFamily="18" charset="-127"/>
          </a:endParaRPr>
        </a:p>
      </dgm:t>
    </dgm:pt>
    <dgm:pt modelId="{797213B6-5CDE-4056-8A56-62BA142F73CD}" type="sibTrans" cxnId="{8F967A1D-1386-45DE-ADD6-F7AEB2C50DEC}">
      <dgm:prSet/>
      <dgm:spPr/>
      <dgm:t>
        <a:bodyPr/>
        <a:lstStyle/>
        <a:p>
          <a:pPr latinLnBrk="1"/>
          <a:endParaRPr lang="ko-KR" altLang="en-US"/>
        </a:p>
      </dgm:t>
    </dgm:pt>
    <dgm:pt modelId="{A531FCFC-1AD0-4ADC-B4A2-705CE8721E95}" type="parTrans" cxnId="{8F967A1D-1386-45DE-ADD6-F7AEB2C50DEC}">
      <dgm:prSet/>
      <dgm:spPr/>
      <dgm:t>
        <a:bodyPr/>
        <a:lstStyle/>
        <a:p>
          <a:pPr latinLnBrk="1"/>
          <a:endParaRPr lang="ko-KR" altLang="en-US"/>
        </a:p>
      </dgm:t>
    </dgm:pt>
    <dgm:pt modelId="{015D8D68-F269-4232-B408-EC97E171395D}" type="pres">
      <dgm:prSet presAssocID="{2F64C052-A71E-48E6-9A51-B9E4C0B969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E15E22-6D05-4AEB-B53D-552789525533}" type="pres">
      <dgm:prSet presAssocID="{4521AD28-5B34-49B9-B970-2754ABE37504}" presName="composite" presStyleCnt="0"/>
      <dgm:spPr/>
    </dgm:pt>
    <dgm:pt modelId="{1A067AD0-770F-4D43-A8A5-3A83D87ACD01}" type="pres">
      <dgm:prSet presAssocID="{4521AD28-5B34-49B9-B970-2754ABE3750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6594C8-898A-4D41-915C-E83ACCB12DFE}" type="pres">
      <dgm:prSet presAssocID="{4521AD28-5B34-49B9-B970-2754ABE3750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BB40F4-673A-4503-B80B-85C3BBC5E0E7}" type="pres">
      <dgm:prSet presAssocID="{290BFD14-7325-45B7-A213-585EDC5BD530}" presName="sp" presStyleCnt="0"/>
      <dgm:spPr/>
    </dgm:pt>
    <dgm:pt modelId="{58FE6DD2-D28F-4536-B677-065E1A21973E}" type="pres">
      <dgm:prSet presAssocID="{F1BFF3FB-73FA-48BA-826B-229FF6D8B75A}" presName="composite" presStyleCnt="0"/>
      <dgm:spPr/>
    </dgm:pt>
    <dgm:pt modelId="{7E2587EE-4740-4C2A-BD33-CF3383B2DCE7}" type="pres">
      <dgm:prSet presAssocID="{F1BFF3FB-73FA-48BA-826B-229FF6D8B75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03DC34-0D1A-431F-8053-F6B2FFF322AE}" type="pres">
      <dgm:prSet presAssocID="{F1BFF3FB-73FA-48BA-826B-229FF6D8B75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A53A2F2-F804-4B16-A6D1-26CB3C6834B7}" type="presOf" srcId="{4521AD28-5B34-49B9-B970-2754ABE37504}" destId="{1A067AD0-770F-4D43-A8A5-3A83D87ACD01}" srcOrd="0" destOrd="0" presId="urn:microsoft.com/office/officeart/2005/8/layout/chevron2"/>
    <dgm:cxn modelId="{FAC6A666-0A2F-4543-9EFB-1AE86DE75918}" srcId="{F1BFF3FB-73FA-48BA-826B-229FF6D8B75A}" destId="{A94B1F70-D68A-4D73-8214-6F253385EFB4}" srcOrd="1" destOrd="0" parTransId="{A66D0ADD-491B-4127-9F3E-ED02E738CBC7}" sibTransId="{F1580C86-32F7-420A-A31A-EEDF379ECFCA}"/>
    <dgm:cxn modelId="{202FDCF0-7122-4F5A-B277-A5E615A217CD}" type="presOf" srcId="{A94B1F70-D68A-4D73-8214-6F253385EFB4}" destId="{8203DC34-0D1A-431F-8053-F6B2FFF322AE}" srcOrd="0" destOrd="1" presId="urn:microsoft.com/office/officeart/2005/8/layout/chevron2"/>
    <dgm:cxn modelId="{71D3DF72-D07C-41C7-BF55-0359F3B9712F}" srcId="{4521AD28-5B34-49B9-B970-2754ABE37504}" destId="{DC0A6B69-3C65-4054-B798-06B3E71A2979}" srcOrd="0" destOrd="0" parTransId="{D20225F3-400A-41FC-BCA9-B5D8F13A329A}" sibTransId="{56B56E93-BD26-426A-8735-19D7E73B9E20}"/>
    <dgm:cxn modelId="{35C7EFB8-D383-40D3-8FFA-25CFE80BBCD8}" type="presOf" srcId="{C64C5D56-033D-471E-AF52-9B724DAF71ED}" destId="{8203DC34-0D1A-431F-8053-F6B2FFF322AE}" srcOrd="0" destOrd="0" presId="urn:microsoft.com/office/officeart/2005/8/layout/chevron2"/>
    <dgm:cxn modelId="{73C35166-EE1B-4398-8318-73A291E63948}" type="presOf" srcId="{F1BFF3FB-73FA-48BA-826B-229FF6D8B75A}" destId="{7E2587EE-4740-4C2A-BD33-CF3383B2DCE7}" srcOrd="0" destOrd="0" presId="urn:microsoft.com/office/officeart/2005/8/layout/chevron2"/>
    <dgm:cxn modelId="{D6681AFE-C42E-4CFA-ABC4-723FE1A767BD}" type="presOf" srcId="{2F64C052-A71E-48E6-9A51-B9E4C0B9696D}" destId="{015D8D68-F269-4232-B408-EC97E171395D}" srcOrd="0" destOrd="0" presId="urn:microsoft.com/office/officeart/2005/8/layout/chevron2"/>
    <dgm:cxn modelId="{FDCEF152-F810-42AF-A680-A176330BF1E9}" srcId="{2F64C052-A71E-48E6-9A51-B9E4C0B9696D}" destId="{4521AD28-5B34-49B9-B970-2754ABE37504}" srcOrd="0" destOrd="0" parTransId="{D793DEF0-89BC-42FC-98D6-916B89847C5A}" sibTransId="{290BFD14-7325-45B7-A213-585EDC5BD530}"/>
    <dgm:cxn modelId="{8F967A1D-1386-45DE-ADD6-F7AEB2C50DEC}" srcId="{F1BFF3FB-73FA-48BA-826B-229FF6D8B75A}" destId="{C64C5D56-033D-471E-AF52-9B724DAF71ED}" srcOrd="0" destOrd="0" parTransId="{A531FCFC-1AD0-4ADC-B4A2-705CE8721E95}" sibTransId="{797213B6-5CDE-4056-8A56-62BA142F73CD}"/>
    <dgm:cxn modelId="{4DCE66DA-622F-45B5-8706-2E8E5C6B14C9}" srcId="{4521AD28-5B34-49B9-B970-2754ABE37504}" destId="{C7BE7BCB-8927-4878-9DE2-97D14B3C4BB9}" srcOrd="1" destOrd="0" parTransId="{ABE59AFC-51C0-46C6-83EF-B02EBBB41A2F}" sibTransId="{E96BB587-8632-426C-9B14-FBC17B8ADE17}"/>
    <dgm:cxn modelId="{841CC127-6C32-4FB9-BDB6-19D81106E743}" srcId="{2F64C052-A71E-48E6-9A51-B9E4C0B9696D}" destId="{F1BFF3FB-73FA-48BA-826B-229FF6D8B75A}" srcOrd="1" destOrd="0" parTransId="{1C9E83AE-9028-43E9-9F82-C30C5FFC861D}" sibTransId="{155EF993-526A-4BE0-A12D-B6D5103D0523}"/>
    <dgm:cxn modelId="{1531C0CF-2CF7-4931-B99A-E1668A05B1CF}" type="presOf" srcId="{DC0A6B69-3C65-4054-B798-06B3E71A2979}" destId="{D26594C8-898A-4D41-915C-E83ACCB12DFE}" srcOrd="0" destOrd="0" presId="urn:microsoft.com/office/officeart/2005/8/layout/chevron2"/>
    <dgm:cxn modelId="{82FD0BE2-77AA-4CE8-8198-BA56DB35B418}" type="presOf" srcId="{C7BE7BCB-8927-4878-9DE2-97D14B3C4BB9}" destId="{D26594C8-898A-4D41-915C-E83ACCB12DFE}" srcOrd="0" destOrd="1" presId="urn:microsoft.com/office/officeart/2005/8/layout/chevron2"/>
    <dgm:cxn modelId="{695EBB4F-BD91-48AE-ACC9-DE8F489B4376}" type="presParOf" srcId="{015D8D68-F269-4232-B408-EC97E171395D}" destId="{58E15E22-6D05-4AEB-B53D-552789525533}" srcOrd="0" destOrd="0" presId="urn:microsoft.com/office/officeart/2005/8/layout/chevron2"/>
    <dgm:cxn modelId="{AFAA7EB0-1E3F-4318-9BF5-CFCEE19D1C1D}" type="presParOf" srcId="{58E15E22-6D05-4AEB-B53D-552789525533}" destId="{1A067AD0-770F-4D43-A8A5-3A83D87ACD01}" srcOrd="0" destOrd="0" presId="urn:microsoft.com/office/officeart/2005/8/layout/chevron2"/>
    <dgm:cxn modelId="{4D307756-CDE2-444B-ABD4-A674E081E453}" type="presParOf" srcId="{58E15E22-6D05-4AEB-B53D-552789525533}" destId="{D26594C8-898A-4D41-915C-E83ACCB12DFE}" srcOrd="1" destOrd="0" presId="urn:microsoft.com/office/officeart/2005/8/layout/chevron2"/>
    <dgm:cxn modelId="{EB56172C-7DF3-422C-99C2-1780F3AFAA56}" type="presParOf" srcId="{015D8D68-F269-4232-B408-EC97E171395D}" destId="{08BB40F4-673A-4503-B80B-85C3BBC5E0E7}" srcOrd="1" destOrd="0" presId="urn:microsoft.com/office/officeart/2005/8/layout/chevron2"/>
    <dgm:cxn modelId="{462E17B1-6041-46F0-9275-5E31C4C7E090}" type="presParOf" srcId="{015D8D68-F269-4232-B408-EC97E171395D}" destId="{58FE6DD2-D28F-4536-B677-065E1A21973E}" srcOrd="2" destOrd="0" presId="urn:microsoft.com/office/officeart/2005/8/layout/chevron2"/>
    <dgm:cxn modelId="{5FE554BA-C437-44C3-B69D-BF074DE28445}" type="presParOf" srcId="{58FE6DD2-D28F-4536-B677-065E1A21973E}" destId="{7E2587EE-4740-4C2A-BD33-CF3383B2DCE7}" srcOrd="0" destOrd="0" presId="urn:microsoft.com/office/officeart/2005/8/layout/chevron2"/>
    <dgm:cxn modelId="{90AE3A7C-ED78-4C3C-AB84-BA2190858596}" type="presParOf" srcId="{58FE6DD2-D28F-4536-B677-065E1A21973E}" destId="{8203DC34-0D1A-431F-8053-F6B2FFF322A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9476F-B6B2-4181-9B08-9098A580F9D2}" type="doc">
      <dgm:prSet loTypeId="urn:microsoft.com/office/officeart/2005/8/layout/vList3#1" loCatId="list" qsTypeId="urn:microsoft.com/office/officeart/2005/8/quickstyle/simple2" qsCatId="simple" csTypeId="urn:microsoft.com/office/officeart/2005/8/colors/colorful3" csCatId="colorful" phldr="1"/>
      <dgm:spPr/>
    </dgm:pt>
    <dgm:pt modelId="{0ED7D3C3-69E9-4092-9339-75CF73232D9A}">
      <dgm:prSet phldrT="[텍스트]" custT="1"/>
      <dgm:spPr/>
      <dgm:t>
        <a:bodyPr/>
        <a:lstStyle/>
        <a:p>
          <a:pPr latinLnBrk="1"/>
          <a:r>
            <a:rPr lang="ko-KR" altLang="en-US" sz="2000" b="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rPr>
            <a:t>인간을 소중하게 여기고 존중합니다</a:t>
          </a:r>
          <a:r>
            <a:rPr lang="en-US" altLang="ko-KR" sz="2400" b="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.</a:t>
          </a:r>
          <a:endParaRPr lang="ko-KR" altLang="en-US" sz="2400" b="0" dirty="0">
            <a:solidFill>
              <a:schemeClr val="bg1"/>
            </a:solidFill>
            <a:latin typeface="08서울한강체 M" pitchFamily="18" charset="-127"/>
            <a:ea typeface="08서울한강체 M" pitchFamily="18" charset="-127"/>
          </a:endParaRPr>
        </a:p>
      </dgm:t>
    </dgm:pt>
    <dgm:pt modelId="{1CC3B63F-45BA-41E9-BB5D-CCEF9A9DAAF0}" type="parTrans" cxnId="{DE2F4190-3558-4F20-A6CC-6D633F53840D}">
      <dgm:prSet/>
      <dgm:spPr/>
      <dgm:t>
        <a:bodyPr/>
        <a:lstStyle/>
        <a:p>
          <a:pPr latinLnBrk="1"/>
          <a:endParaRPr lang="ko-KR" altLang="en-US"/>
        </a:p>
      </dgm:t>
    </dgm:pt>
    <dgm:pt modelId="{48F5CFEB-6048-42B0-98EB-4B4BAEF3AC0D}" type="sibTrans" cxnId="{DE2F4190-3558-4F20-A6CC-6D633F53840D}">
      <dgm:prSet/>
      <dgm:spPr/>
      <dgm:t>
        <a:bodyPr/>
        <a:lstStyle/>
        <a:p>
          <a:pPr latinLnBrk="1"/>
          <a:endParaRPr lang="ko-KR" altLang="en-US"/>
        </a:p>
      </dgm:t>
    </dgm:pt>
    <dgm:pt modelId="{C05BB48A-932C-4CB7-807A-EAB400EA5DBD}">
      <dgm:prSet phldrT="[텍스트]" custT="1"/>
      <dgm:spPr/>
      <dgm:t>
        <a:bodyPr/>
        <a:lstStyle/>
        <a:p>
          <a:pPr algn="just"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클럽하우스라는 환영받는 공간에서 동료와 함께 배우고 일합니다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.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52B2D96C-BBB8-455A-A8EB-C1A179A23FA4}" type="parTrans" cxnId="{E1648B19-F980-4D94-AC1A-E00704DE729D}">
      <dgm:prSet/>
      <dgm:spPr/>
      <dgm:t>
        <a:bodyPr/>
        <a:lstStyle/>
        <a:p>
          <a:pPr latinLnBrk="1"/>
          <a:endParaRPr lang="ko-KR" altLang="en-US"/>
        </a:p>
      </dgm:t>
    </dgm:pt>
    <dgm:pt modelId="{C3836366-F948-4BFA-9979-663546C68D00}" type="sibTrans" cxnId="{E1648B19-F980-4D94-AC1A-E00704DE729D}">
      <dgm:prSet/>
      <dgm:spPr/>
      <dgm:t>
        <a:bodyPr/>
        <a:lstStyle/>
        <a:p>
          <a:pPr latinLnBrk="1"/>
          <a:endParaRPr lang="ko-KR" altLang="en-US"/>
        </a:p>
      </dgm:t>
    </dgm:pt>
    <dgm:pt modelId="{E82712C5-89F6-48A2-ADD9-57203FE9916C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회원과 직원이 좋은 인간관계를 형성합니다</a:t>
          </a:r>
          <a:r>
            <a:rPr lang="en-US" altLang="ko-KR" sz="1100" dirty="0" smtClean="0"/>
            <a:t>.</a:t>
          </a:r>
        </a:p>
      </dgm:t>
    </dgm:pt>
    <dgm:pt modelId="{BD73B3D1-2216-4246-896E-373BB8C05697}" type="parTrans" cxnId="{F71A7144-AC35-403B-9173-36ED4184073E}">
      <dgm:prSet/>
      <dgm:spPr/>
      <dgm:t>
        <a:bodyPr/>
        <a:lstStyle/>
        <a:p>
          <a:pPr latinLnBrk="1"/>
          <a:endParaRPr lang="ko-KR" altLang="en-US"/>
        </a:p>
      </dgm:t>
    </dgm:pt>
    <dgm:pt modelId="{E17C82D1-AF45-42C2-A533-E677A680C104}" type="sibTrans" cxnId="{F71A7144-AC35-403B-9173-36ED4184073E}">
      <dgm:prSet/>
      <dgm:spPr/>
      <dgm:t>
        <a:bodyPr/>
        <a:lstStyle/>
        <a:p>
          <a:pPr latinLnBrk="1"/>
          <a:endParaRPr lang="ko-KR" altLang="en-US"/>
        </a:p>
      </dgm:t>
    </dgm:pt>
    <dgm:pt modelId="{58C5B15E-DF87-4FAC-A82A-0B83369567BF}">
      <dgm:prSet custT="1"/>
      <dgm:spPr/>
      <dgm:t>
        <a:bodyPr/>
        <a:lstStyle/>
        <a:p>
          <a:pPr algn="just" latinLnBrk="1"/>
          <a:r>
            <a:rPr lang="ko-KR" altLang="en-US" sz="1300" dirty="0" smtClean="0">
              <a:latin typeface="08서울남산체 B" pitchFamily="18" charset="-127"/>
              <a:ea typeface="08서울남산체 B" pitchFamily="18" charset="-127"/>
            </a:rPr>
            <a:t>지역사회 안에서 회원을 위해 교육</a:t>
          </a:r>
          <a:r>
            <a:rPr lang="en-US" altLang="ko-KR" sz="1300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sz="1300" dirty="0" smtClean="0">
              <a:latin typeface="08서울남산체 B" pitchFamily="18" charset="-127"/>
              <a:ea typeface="08서울남산체 B" pitchFamily="18" charset="-127"/>
            </a:rPr>
            <a:t>취업</a:t>
          </a:r>
          <a:r>
            <a:rPr lang="en-US" altLang="ko-KR" sz="1300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sz="1300" dirty="0" smtClean="0">
              <a:latin typeface="08서울남산체 B" pitchFamily="18" charset="-127"/>
              <a:ea typeface="08서울남산체 B" pitchFamily="18" charset="-127"/>
            </a:rPr>
            <a:t>주거</a:t>
          </a:r>
          <a:r>
            <a:rPr lang="en-US" altLang="ko-KR" sz="1300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sz="1300" dirty="0" smtClean="0">
              <a:latin typeface="08서울남산체 B" pitchFamily="18" charset="-127"/>
              <a:ea typeface="08서울남산체 B" pitchFamily="18" charset="-127"/>
            </a:rPr>
            <a:t>문화의 기회를 만들고 지원하여 독립생활을 누릴 수 있도록 돕습니다</a:t>
          </a:r>
          <a:r>
            <a:rPr lang="en-US" altLang="ko-KR" sz="1300" dirty="0" smtClean="0">
              <a:latin typeface="08서울남산체 B" pitchFamily="18" charset="-127"/>
              <a:ea typeface="08서울남산체 B" pitchFamily="18" charset="-127"/>
            </a:rPr>
            <a:t>.</a:t>
          </a:r>
          <a:endParaRPr lang="ko-KR" altLang="en-US" sz="1300" dirty="0">
            <a:latin typeface="08서울남산체 B" pitchFamily="18" charset="-127"/>
            <a:ea typeface="08서울남산체 B" pitchFamily="18" charset="-127"/>
          </a:endParaRPr>
        </a:p>
      </dgm:t>
    </dgm:pt>
    <dgm:pt modelId="{03ECB6D3-9423-480B-902D-82CF1F99456F}" type="parTrans" cxnId="{D86797A9-67EE-48BC-BF19-244A0B99923E}">
      <dgm:prSet/>
      <dgm:spPr/>
      <dgm:t>
        <a:bodyPr/>
        <a:lstStyle/>
        <a:p>
          <a:pPr latinLnBrk="1"/>
          <a:endParaRPr lang="ko-KR" altLang="en-US"/>
        </a:p>
      </dgm:t>
    </dgm:pt>
    <dgm:pt modelId="{EA5A31CE-5C61-4045-A092-42D78243DDB1}" type="sibTrans" cxnId="{D86797A9-67EE-48BC-BF19-244A0B99923E}">
      <dgm:prSet/>
      <dgm:spPr/>
      <dgm:t>
        <a:bodyPr/>
        <a:lstStyle/>
        <a:p>
          <a:pPr latinLnBrk="1"/>
          <a:endParaRPr lang="ko-KR" altLang="en-US"/>
        </a:p>
      </dgm:t>
    </dgm:pt>
    <dgm:pt modelId="{FB85A3AA-C57E-414C-88E8-114CD56DAF17}">
      <dgm:prSet custT="1"/>
      <dgm:spPr/>
      <dgm:t>
        <a:bodyPr/>
        <a:lstStyle/>
        <a:p>
          <a:pPr algn="just" latinLnBrk="1"/>
          <a:r>
            <a:rPr lang="ko-KR" altLang="en-US" sz="1300" dirty="0" smtClean="0">
              <a:latin typeface="08서울남산체 B" pitchFamily="18" charset="-127"/>
              <a:ea typeface="08서울남산체 B" pitchFamily="18" charset="-127"/>
            </a:rPr>
            <a:t>우리의 활동을 홍보하고 지지와 동의를 확산시키고</a:t>
          </a:r>
          <a:r>
            <a:rPr lang="en-US" altLang="ko-KR" sz="1300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sz="1300" dirty="0" smtClean="0">
              <a:latin typeface="08서울남산체 B" pitchFamily="18" charset="-127"/>
              <a:ea typeface="08서울남산체 B" pitchFamily="18" charset="-127"/>
            </a:rPr>
            <a:t>장애인의 자유권</a:t>
          </a:r>
          <a:r>
            <a:rPr lang="en-US" altLang="ko-KR" sz="1300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sz="1300" dirty="0" smtClean="0">
              <a:latin typeface="08서울남산체 B" pitchFamily="18" charset="-127"/>
              <a:ea typeface="08서울남산체 B" pitchFamily="18" charset="-127"/>
            </a:rPr>
            <a:t>평등권</a:t>
          </a:r>
          <a:r>
            <a:rPr lang="en-US" altLang="ko-KR" sz="1300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sz="1300" dirty="0" smtClean="0">
              <a:latin typeface="08서울남산체 B" pitchFamily="18" charset="-127"/>
              <a:ea typeface="08서울남산체 B" pitchFamily="18" charset="-127"/>
            </a:rPr>
            <a:t>행복추구권의 권리를 적극적으로 증진시킵니다</a:t>
          </a:r>
          <a:r>
            <a:rPr lang="en-US" altLang="ko-KR" sz="1300" dirty="0" smtClean="0">
              <a:latin typeface="08서울남산체 B" pitchFamily="18" charset="-127"/>
              <a:ea typeface="08서울남산체 B" pitchFamily="18" charset="-127"/>
            </a:rPr>
            <a:t>.</a:t>
          </a:r>
          <a:endParaRPr lang="ko-KR" altLang="en-US" sz="1300" dirty="0">
            <a:latin typeface="08서울남산체 B" pitchFamily="18" charset="-127"/>
            <a:ea typeface="08서울남산체 B" pitchFamily="18" charset="-127"/>
          </a:endParaRPr>
        </a:p>
      </dgm:t>
    </dgm:pt>
    <dgm:pt modelId="{408C96F2-87FD-457F-A204-A536B459EECE}" type="parTrans" cxnId="{B8ADE11B-D75A-4371-B675-E61691867517}">
      <dgm:prSet/>
      <dgm:spPr/>
      <dgm:t>
        <a:bodyPr/>
        <a:lstStyle/>
        <a:p>
          <a:pPr latinLnBrk="1"/>
          <a:endParaRPr lang="ko-KR" altLang="en-US"/>
        </a:p>
      </dgm:t>
    </dgm:pt>
    <dgm:pt modelId="{272E7FFA-E7EE-4E9E-9FCF-8525F77CC7FB}" type="sibTrans" cxnId="{B8ADE11B-D75A-4371-B675-E61691867517}">
      <dgm:prSet/>
      <dgm:spPr/>
      <dgm:t>
        <a:bodyPr/>
        <a:lstStyle/>
        <a:p>
          <a:pPr latinLnBrk="1"/>
          <a:endParaRPr lang="ko-KR" altLang="en-US"/>
        </a:p>
      </dgm:t>
    </dgm:pt>
    <dgm:pt modelId="{E82910DB-9EF3-4791-886F-84CDCB4B5AA4}" type="pres">
      <dgm:prSet presAssocID="{8549476F-B6B2-4181-9B08-9098A580F9D2}" presName="linearFlow" presStyleCnt="0">
        <dgm:presLayoutVars>
          <dgm:dir/>
          <dgm:resizeHandles val="exact"/>
        </dgm:presLayoutVars>
      </dgm:prSet>
      <dgm:spPr/>
    </dgm:pt>
    <dgm:pt modelId="{A519177B-9FAA-4DCF-87CD-4ED1819F2546}" type="pres">
      <dgm:prSet presAssocID="{0ED7D3C3-69E9-4092-9339-75CF73232D9A}" presName="composite" presStyleCnt="0"/>
      <dgm:spPr/>
    </dgm:pt>
    <dgm:pt modelId="{916A752C-B9E6-44E8-812E-4B7C81CF3B4E}" type="pres">
      <dgm:prSet presAssocID="{0ED7D3C3-69E9-4092-9339-75CF73232D9A}" presName="imgShp" presStyleLbl="fgImgPlace1" presStyleIdx="0" presStyleCnt="5" custScaleX="82275" custScaleY="998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6CE6C27F-B729-4D44-A994-C54C7AAFF4F0}" type="pres">
      <dgm:prSet presAssocID="{0ED7D3C3-69E9-4092-9339-75CF73232D9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61DCE7-A619-44C5-A4DD-FC34586805B3}" type="pres">
      <dgm:prSet presAssocID="{48F5CFEB-6048-42B0-98EB-4B4BAEF3AC0D}" presName="spacing" presStyleCnt="0"/>
      <dgm:spPr/>
    </dgm:pt>
    <dgm:pt modelId="{31D92E60-1228-40BA-8B9D-4D599AAD196D}" type="pres">
      <dgm:prSet presAssocID="{C05BB48A-932C-4CB7-807A-EAB400EA5DBD}" presName="composite" presStyleCnt="0"/>
      <dgm:spPr/>
    </dgm:pt>
    <dgm:pt modelId="{07141E93-FD24-4DA9-B092-267BD5203A4A}" type="pres">
      <dgm:prSet presAssocID="{C05BB48A-932C-4CB7-807A-EAB400EA5DBD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C63B00-19C4-4EE7-9E1B-8256BBB4B9D2}" type="pres">
      <dgm:prSet presAssocID="{C05BB48A-932C-4CB7-807A-EAB400EA5DB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154F0C-E963-4397-971D-EFC0DBA14819}" type="pres">
      <dgm:prSet presAssocID="{C3836366-F948-4BFA-9979-663546C68D00}" presName="spacing" presStyleCnt="0"/>
      <dgm:spPr/>
    </dgm:pt>
    <dgm:pt modelId="{12C76D1E-3B85-491E-85B4-4BBB6221E752}" type="pres">
      <dgm:prSet presAssocID="{E82712C5-89F6-48A2-ADD9-57203FE9916C}" presName="composite" presStyleCnt="0"/>
      <dgm:spPr/>
    </dgm:pt>
    <dgm:pt modelId="{57F3B85F-FDFB-4DE2-934C-21B625D79E49}" type="pres">
      <dgm:prSet presAssocID="{E82712C5-89F6-48A2-ADD9-57203FE9916C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C70872-42E0-4094-88C0-49F4DDB67447}" type="pres">
      <dgm:prSet presAssocID="{E82712C5-89F6-48A2-ADD9-57203FE9916C}" presName="txShp" presStyleLbl="node1" presStyleIdx="2" presStyleCnt="5" custLinFactNeighborX="463" custLinFactNeighborY="427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16363B-2207-486C-BA5E-A85660063B51}" type="pres">
      <dgm:prSet presAssocID="{E17C82D1-AF45-42C2-A533-E677A680C104}" presName="spacing" presStyleCnt="0"/>
      <dgm:spPr/>
    </dgm:pt>
    <dgm:pt modelId="{0A50E17A-584E-421B-A1B4-29024A658819}" type="pres">
      <dgm:prSet presAssocID="{58C5B15E-DF87-4FAC-A82A-0B83369567BF}" presName="composite" presStyleCnt="0"/>
      <dgm:spPr/>
    </dgm:pt>
    <dgm:pt modelId="{C6AEE30E-559B-4FC7-A0E0-C3FCFC9FA75C}" type="pres">
      <dgm:prSet presAssocID="{58C5B15E-DF87-4FAC-A82A-0B83369567BF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C3AC62-75D2-4B4C-A7A7-317496EE19E1}" type="pres">
      <dgm:prSet presAssocID="{58C5B15E-DF87-4FAC-A82A-0B83369567B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F8247E-3089-4369-B2F0-85C56AC043D3}" type="pres">
      <dgm:prSet presAssocID="{EA5A31CE-5C61-4045-A092-42D78243DDB1}" presName="spacing" presStyleCnt="0"/>
      <dgm:spPr/>
    </dgm:pt>
    <dgm:pt modelId="{FB693282-2687-4A6E-8DB2-96534343FD52}" type="pres">
      <dgm:prSet presAssocID="{FB85A3AA-C57E-414C-88E8-114CD56DAF17}" presName="composite" presStyleCnt="0"/>
      <dgm:spPr/>
    </dgm:pt>
    <dgm:pt modelId="{7BD216DD-C7F9-458C-BC0C-6516B008AC15}" type="pres">
      <dgm:prSet presAssocID="{FB85A3AA-C57E-414C-88E8-114CD56DAF17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BE3D32-5E94-46B0-8DE9-141DFDAC2CA7}" type="pres">
      <dgm:prSet presAssocID="{FB85A3AA-C57E-414C-88E8-114CD56DAF1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71A7144-AC35-403B-9173-36ED4184073E}" srcId="{8549476F-B6B2-4181-9B08-9098A580F9D2}" destId="{E82712C5-89F6-48A2-ADD9-57203FE9916C}" srcOrd="2" destOrd="0" parTransId="{BD73B3D1-2216-4246-896E-373BB8C05697}" sibTransId="{E17C82D1-AF45-42C2-A533-E677A680C104}"/>
    <dgm:cxn modelId="{E1648B19-F980-4D94-AC1A-E00704DE729D}" srcId="{8549476F-B6B2-4181-9B08-9098A580F9D2}" destId="{C05BB48A-932C-4CB7-807A-EAB400EA5DBD}" srcOrd="1" destOrd="0" parTransId="{52B2D96C-BBB8-455A-A8EB-C1A179A23FA4}" sibTransId="{C3836366-F948-4BFA-9979-663546C68D00}"/>
    <dgm:cxn modelId="{B8ADE11B-D75A-4371-B675-E61691867517}" srcId="{8549476F-B6B2-4181-9B08-9098A580F9D2}" destId="{FB85A3AA-C57E-414C-88E8-114CD56DAF17}" srcOrd="4" destOrd="0" parTransId="{408C96F2-87FD-457F-A204-A536B459EECE}" sibTransId="{272E7FFA-E7EE-4E9E-9FCF-8525F77CC7FB}"/>
    <dgm:cxn modelId="{071ADBC2-83F9-450E-AD21-AACE26808685}" type="presOf" srcId="{0ED7D3C3-69E9-4092-9339-75CF73232D9A}" destId="{6CE6C27F-B729-4D44-A994-C54C7AAFF4F0}" srcOrd="0" destOrd="0" presId="urn:microsoft.com/office/officeart/2005/8/layout/vList3#1"/>
    <dgm:cxn modelId="{E95989A0-255C-45D6-A7BE-3BF7DF5FCFD8}" type="presOf" srcId="{58C5B15E-DF87-4FAC-A82A-0B83369567BF}" destId="{A2C3AC62-75D2-4B4C-A7A7-317496EE19E1}" srcOrd="0" destOrd="0" presId="urn:microsoft.com/office/officeart/2005/8/layout/vList3#1"/>
    <dgm:cxn modelId="{95C9B057-23C3-40B9-B1AA-3D29D09B8648}" type="presOf" srcId="{FB85A3AA-C57E-414C-88E8-114CD56DAF17}" destId="{C8BE3D32-5E94-46B0-8DE9-141DFDAC2CA7}" srcOrd="0" destOrd="0" presId="urn:microsoft.com/office/officeart/2005/8/layout/vList3#1"/>
    <dgm:cxn modelId="{D86797A9-67EE-48BC-BF19-244A0B99923E}" srcId="{8549476F-B6B2-4181-9B08-9098A580F9D2}" destId="{58C5B15E-DF87-4FAC-A82A-0B83369567BF}" srcOrd="3" destOrd="0" parTransId="{03ECB6D3-9423-480B-902D-82CF1F99456F}" sibTransId="{EA5A31CE-5C61-4045-A092-42D78243DDB1}"/>
    <dgm:cxn modelId="{E9A8E33F-1051-42CE-A41C-5A09E93DF54E}" type="presOf" srcId="{8549476F-B6B2-4181-9B08-9098A580F9D2}" destId="{E82910DB-9EF3-4791-886F-84CDCB4B5AA4}" srcOrd="0" destOrd="0" presId="urn:microsoft.com/office/officeart/2005/8/layout/vList3#1"/>
    <dgm:cxn modelId="{DE2F4190-3558-4F20-A6CC-6D633F53840D}" srcId="{8549476F-B6B2-4181-9B08-9098A580F9D2}" destId="{0ED7D3C3-69E9-4092-9339-75CF73232D9A}" srcOrd="0" destOrd="0" parTransId="{1CC3B63F-45BA-41E9-BB5D-CCEF9A9DAAF0}" sibTransId="{48F5CFEB-6048-42B0-98EB-4B4BAEF3AC0D}"/>
    <dgm:cxn modelId="{AFC5BE93-B5AD-4B3B-952D-F29CE8BC1783}" type="presOf" srcId="{C05BB48A-932C-4CB7-807A-EAB400EA5DBD}" destId="{1CC63B00-19C4-4EE7-9E1B-8256BBB4B9D2}" srcOrd="0" destOrd="0" presId="urn:microsoft.com/office/officeart/2005/8/layout/vList3#1"/>
    <dgm:cxn modelId="{E2F6CA38-133F-4E70-A340-6503A96D20F4}" type="presOf" srcId="{E82712C5-89F6-48A2-ADD9-57203FE9916C}" destId="{71C70872-42E0-4094-88C0-49F4DDB67447}" srcOrd="0" destOrd="0" presId="urn:microsoft.com/office/officeart/2005/8/layout/vList3#1"/>
    <dgm:cxn modelId="{9D8EA715-1FE3-4972-8F76-CD26C6E74DC1}" type="presParOf" srcId="{E82910DB-9EF3-4791-886F-84CDCB4B5AA4}" destId="{A519177B-9FAA-4DCF-87CD-4ED1819F2546}" srcOrd="0" destOrd="0" presId="urn:microsoft.com/office/officeart/2005/8/layout/vList3#1"/>
    <dgm:cxn modelId="{1A0B35B9-981E-444F-8E98-A1ECCD3D8D57}" type="presParOf" srcId="{A519177B-9FAA-4DCF-87CD-4ED1819F2546}" destId="{916A752C-B9E6-44E8-812E-4B7C81CF3B4E}" srcOrd="0" destOrd="0" presId="urn:microsoft.com/office/officeart/2005/8/layout/vList3#1"/>
    <dgm:cxn modelId="{B8FB4AC1-997B-4764-BFE5-567805469ED7}" type="presParOf" srcId="{A519177B-9FAA-4DCF-87CD-4ED1819F2546}" destId="{6CE6C27F-B729-4D44-A994-C54C7AAFF4F0}" srcOrd="1" destOrd="0" presId="urn:microsoft.com/office/officeart/2005/8/layout/vList3#1"/>
    <dgm:cxn modelId="{2F539AB0-2B7F-4C11-A629-04089861BFB3}" type="presParOf" srcId="{E82910DB-9EF3-4791-886F-84CDCB4B5AA4}" destId="{5A61DCE7-A619-44C5-A4DD-FC34586805B3}" srcOrd="1" destOrd="0" presId="urn:microsoft.com/office/officeart/2005/8/layout/vList3#1"/>
    <dgm:cxn modelId="{FCBBAA90-A415-45C0-A8E2-BBD32B3D07DA}" type="presParOf" srcId="{E82910DB-9EF3-4791-886F-84CDCB4B5AA4}" destId="{31D92E60-1228-40BA-8B9D-4D599AAD196D}" srcOrd="2" destOrd="0" presId="urn:microsoft.com/office/officeart/2005/8/layout/vList3#1"/>
    <dgm:cxn modelId="{5F18C7DB-E790-4C20-8201-D6F2A83DD9A5}" type="presParOf" srcId="{31D92E60-1228-40BA-8B9D-4D599AAD196D}" destId="{07141E93-FD24-4DA9-B092-267BD5203A4A}" srcOrd="0" destOrd="0" presId="urn:microsoft.com/office/officeart/2005/8/layout/vList3#1"/>
    <dgm:cxn modelId="{5EF7E5D6-F31F-424B-84FF-AC12A2B29706}" type="presParOf" srcId="{31D92E60-1228-40BA-8B9D-4D599AAD196D}" destId="{1CC63B00-19C4-4EE7-9E1B-8256BBB4B9D2}" srcOrd="1" destOrd="0" presId="urn:microsoft.com/office/officeart/2005/8/layout/vList3#1"/>
    <dgm:cxn modelId="{27E086E0-EAD6-46B9-A301-00495990F330}" type="presParOf" srcId="{E82910DB-9EF3-4791-886F-84CDCB4B5AA4}" destId="{64154F0C-E963-4397-971D-EFC0DBA14819}" srcOrd="3" destOrd="0" presId="urn:microsoft.com/office/officeart/2005/8/layout/vList3#1"/>
    <dgm:cxn modelId="{D92E8286-F01A-465E-9D4D-04B8C3719AB3}" type="presParOf" srcId="{E82910DB-9EF3-4791-886F-84CDCB4B5AA4}" destId="{12C76D1E-3B85-491E-85B4-4BBB6221E752}" srcOrd="4" destOrd="0" presId="urn:microsoft.com/office/officeart/2005/8/layout/vList3#1"/>
    <dgm:cxn modelId="{15BD1A5A-B0A3-4E2D-9CB2-29BB821201BE}" type="presParOf" srcId="{12C76D1E-3B85-491E-85B4-4BBB6221E752}" destId="{57F3B85F-FDFB-4DE2-934C-21B625D79E49}" srcOrd="0" destOrd="0" presId="urn:microsoft.com/office/officeart/2005/8/layout/vList3#1"/>
    <dgm:cxn modelId="{B5CD345F-4303-44A8-A8B5-08DE564051DB}" type="presParOf" srcId="{12C76D1E-3B85-491E-85B4-4BBB6221E752}" destId="{71C70872-42E0-4094-88C0-49F4DDB67447}" srcOrd="1" destOrd="0" presId="urn:microsoft.com/office/officeart/2005/8/layout/vList3#1"/>
    <dgm:cxn modelId="{AA8618FA-8CAF-4863-A4C1-C27DE605E843}" type="presParOf" srcId="{E82910DB-9EF3-4791-886F-84CDCB4B5AA4}" destId="{E416363B-2207-486C-BA5E-A85660063B51}" srcOrd="5" destOrd="0" presId="urn:microsoft.com/office/officeart/2005/8/layout/vList3#1"/>
    <dgm:cxn modelId="{EB459ED7-15A7-4019-8381-9D96C95788FD}" type="presParOf" srcId="{E82910DB-9EF3-4791-886F-84CDCB4B5AA4}" destId="{0A50E17A-584E-421B-A1B4-29024A658819}" srcOrd="6" destOrd="0" presId="urn:microsoft.com/office/officeart/2005/8/layout/vList3#1"/>
    <dgm:cxn modelId="{1DE6799D-73F2-487C-AED8-E3A00F301BB9}" type="presParOf" srcId="{0A50E17A-584E-421B-A1B4-29024A658819}" destId="{C6AEE30E-559B-4FC7-A0E0-C3FCFC9FA75C}" srcOrd="0" destOrd="0" presId="urn:microsoft.com/office/officeart/2005/8/layout/vList3#1"/>
    <dgm:cxn modelId="{F587D021-106F-4807-878E-5105E80CE25E}" type="presParOf" srcId="{0A50E17A-584E-421B-A1B4-29024A658819}" destId="{A2C3AC62-75D2-4B4C-A7A7-317496EE19E1}" srcOrd="1" destOrd="0" presId="urn:microsoft.com/office/officeart/2005/8/layout/vList3#1"/>
    <dgm:cxn modelId="{7FAD4F79-D2F9-40F3-BB4F-B625C26B3BE6}" type="presParOf" srcId="{E82910DB-9EF3-4791-886F-84CDCB4B5AA4}" destId="{FDF8247E-3089-4369-B2F0-85C56AC043D3}" srcOrd="7" destOrd="0" presId="urn:microsoft.com/office/officeart/2005/8/layout/vList3#1"/>
    <dgm:cxn modelId="{943E83B7-5F9C-4A5F-A280-C13BD0241FEB}" type="presParOf" srcId="{E82910DB-9EF3-4791-886F-84CDCB4B5AA4}" destId="{FB693282-2687-4A6E-8DB2-96534343FD52}" srcOrd="8" destOrd="0" presId="urn:microsoft.com/office/officeart/2005/8/layout/vList3#1"/>
    <dgm:cxn modelId="{B215D870-FE0A-4EBE-ABCE-B3C36FACA6B8}" type="presParOf" srcId="{FB693282-2687-4A6E-8DB2-96534343FD52}" destId="{7BD216DD-C7F9-458C-BC0C-6516B008AC15}" srcOrd="0" destOrd="0" presId="urn:microsoft.com/office/officeart/2005/8/layout/vList3#1"/>
    <dgm:cxn modelId="{FF35E66B-13DA-421E-A95C-ACE8B5E26D25}" type="presParOf" srcId="{FB693282-2687-4A6E-8DB2-96534343FD52}" destId="{C8BE3D32-5E94-46B0-8DE9-141DFDAC2CA7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C4277-86E8-4EFD-A37A-4C421D9CF42A}" type="doc">
      <dgm:prSet loTypeId="urn:microsoft.com/office/officeart/2005/8/layout/vList3#10" loCatId="list" qsTypeId="urn:microsoft.com/office/officeart/2005/8/quickstyle/simple1" qsCatId="simple" csTypeId="urn:microsoft.com/office/officeart/2005/8/colors/colorful3" csCatId="colorful" phldr="1"/>
      <dgm:spPr/>
    </dgm:pt>
    <dgm:pt modelId="{AD0D4EFB-A8A0-4A45-832A-45B5A0734AA9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클럽하우스 운영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A1E4C8B0-83CB-4B85-8A17-653E6F41F93B}" type="parTrans" cxnId="{4268146C-0D12-4BF4-A492-63FF45CDF8A3}">
      <dgm:prSet/>
      <dgm:spPr/>
      <dgm:t>
        <a:bodyPr/>
        <a:lstStyle/>
        <a:p>
          <a:pPr latinLnBrk="1"/>
          <a:endParaRPr lang="ko-KR" altLang="en-US"/>
        </a:p>
      </dgm:t>
    </dgm:pt>
    <dgm:pt modelId="{417DA139-8719-4DE8-AC86-46D312307752}" type="sibTrans" cxnId="{4268146C-0D12-4BF4-A492-63FF45CDF8A3}">
      <dgm:prSet/>
      <dgm:spPr/>
      <dgm:t>
        <a:bodyPr/>
        <a:lstStyle/>
        <a:p>
          <a:pPr latinLnBrk="1"/>
          <a:endParaRPr lang="ko-KR" altLang="en-US"/>
        </a:p>
      </dgm:t>
    </dgm:pt>
    <dgm:pt modelId="{4963E01D-6FAD-490C-AE5E-232455251770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사업계획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0BFF51D1-4E97-46F2-8905-A63B48167984}" type="parTrans" cxnId="{EBAABEF8-7A1C-48E3-8C0D-5200C1895979}">
      <dgm:prSet/>
      <dgm:spPr/>
      <dgm:t>
        <a:bodyPr/>
        <a:lstStyle/>
        <a:p>
          <a:pPr latinLnBrk="1"/>
          <a:endParaRPr lang="ko-KR" altLang="en-US"/>
        </a:p>
      </dgm:t>
    </dgm:pt>
    <dgm:pt modelId="{EAA2E2AD-BAAD-4FDC-BC41-7C20A68BD844}" type="sibTrans" cxnId="{EBAABEF8-7A1C-48E3-8C0D-5200C1895979}">
      <dgm:prSet/>
      <dgm:spPr/>
      <dgm:t>
        <a:bodyPr/>
        <a:lstStyle/>
        <a:p>
          <a:pPr latinLnBrk="1"/>
          <a:endParaRPr lang="ko-KR" altLang="en-US"/>
        </a:p>
      </dgm:t>
    </dgm:pt>
    <dgm:pt modelId="{26CF24D8-4DDA-4130-AE3F-00F533F2CCBC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지역사회연계</a:t>
          </a:r>
          <a:endParaRPr lang="en-US" altLang="ko-KR" sz="2000" dirty="0" smtClean="0">
            <a:latin typeface="08서울남산체 B" pitchFamily="18" charset="-127"/>
            <a:ea typeface="08서울남산체 B" pitchFamily="18" charset="-127"/>
          </a:endParaRPr>
        </a:p>
      </dgm:t>
    </dgm:pt>
    <dgm:pt modelId="{1DCD84C4-3673-4025-870F-F2DED392D484}" type="parTrans" cxnId="{9A6D6853-8013-4C6E-A989-0705EF15DB2E}">
      <dgm:prSet/>
      <dgm:spPr/>
      <dgm:t>
        <a:bodyPr/>
        <a:lstStyle/>
        <a:p>
          <a:pPr latinLnBrk="1"/>
          <a:endParaRPr lang="ko-KR" altLang="en-US"/>
        </a:p>
      </dgm:t>
    </dgm:pt>
    <dgm:pt modelId="{043E8E6D-7F0E-41D4-BE2A-0A23B7B9E9A0}" type="sibTrans" cxnId="{9A6D6853-8013-4C6E-A989-0705EF15DB2E}">
      <dgm:prSet/>
      <dgm:spPr/>
      <dgm:t>
        <a:bodyPr/>
        <a:lstStyle/>
        <a:p>
          <a:pPr latinLnBrk="1"/>
          <a:endParaRPr lang="ko-KR" altLang="en-US"/>
        </a:p>
      </dgm:t>
    </dgm:pt>
    <dgm:pt modelId="{6163E801-7806-49A0-A55C-FF67BC8596BF}">
      <dgm:prSet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운영위원회 운영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6EF828E6-DDDB-4CAF-9485-BACAABE3B526}" type="parTrans" cxnId="{8AAEBFD4-8677-4B24-A763-5C6BCC6D8F85}">
      <dgm:prSet/>
      <dgm:spPr/>
      <dgm:t>
        <a:bodyPr/>
        <a:lstStyle/>
        <a:p>
          <a:pPr latinLnBrk="1"/>
          <a:endParaRPr lang="ko-KR" altLang="en-US"/>
        </a:p>
      </dgm:t>
    </dgm:pt>
    <dgm:pt modelId="{092CA0C7-AEEE-49B1-9061-FD5295555831}" type="sibTrans" cxnId="{8AAEBFD4-8677-4B24-A763-5C6BCC6D8F85}">
      <dgm:prSet/>
      <dgm:spPr/>
      <dgm:t>
        <a:bodyPr/>
        <a:lstStyle/>
        <a:p>
          <a:pPr latinLnBrk="1"/>
          <a:endParaRPr lang="ko-KR" altLang="en-US"/>
        </a:p>
      </dgm:t>
    </dgm:pt>
    <dgm:pt modelId="{F0F732FA-6066-4D8A-9A21-1332ED2A32FC}">
      <dgm:prSet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대외업무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6D940F6F-B2A8-412F-AA8F-72036AC2D9B3}" type="parTrans" cxnId="{CE94401E-335E-4C75-8C10-B28B31EACBFD}">
      <dgm:prSet/>
      <dgm:spPr/>
      <dgm:t>
        <a:bodyPr/>
        <a:lstStyle/>
        <a:p>
          <a:pPr latinLnBrk="1"/>
          <a:endParaRPr lang="ko-KR" altLang="en-US"/>
        </a:p>
      </dgm:t>
    </dgm:pt>
    <dgm:pt modelId="{584AE1C2-43DB-45E1-8A61-C06BBB7BA641}" type="sibTrans" cxnId="{CE94401E-335E-4C75-8C10-B28B31EACBFD}">
      <dgm:prSet/>
      <dgm:spPr/>
      <dgm:t>
        <a:bodyPr/>
        <a:lstStyle/>
        <a:p>
          <a:pPr latinLnBrk="1"/>
          <a:endParaRPr lang="ko-KR" altLang="en-US"/>
        </a:p>
      </dgm:t>
    </dgm:pt>
    <dgm:pt modelId="{92F12732-B6DE-42D0-98DD-8D1142F1E4B3}" type="pres">
      <dgm:prSet presAssocID="{B24C4277-86E8-4EFD-A37A-4C421D9CF42A}" presName="linearFlow" presStyleCnt="0">
        <dgm:presLayoutVars>
          <dgm:dir/>
          <dgm:resizeHandles val="exact"/>
        </dgm:presLayoutVars>
      </dgm:prSet>
      <dgm:spPr/>
    </dgm:pt>
    <dgm:pt modelId="{A8D94B7D-38CC-4AF0-BD46-8DE22A8F6C58}" type="pres">
      <dgm:prSet presAssocID="{AD0D4EFB-A8A0-4A45-832A-45B5A0734AA9}" presName="composite" presStyleCnt="0"/>
      <dgm:spPr/>
    </dgm:pt>
    <dgm:pt modelId="{152012BA-0E83-46F3-91E9-ACB759838084}" type="pres">
      <dgm:prSet presAssocID="{AD0D4EFB-A8A0-4A45-832A-45B5A0734AA9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62EDD9-A5AB-419F-949A-7286D21DF951}" type="pres">
      <dgm:prSet presAssocID="{AD0D4EFB-A8A0-4A45-832A-45B5A0734AA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413864-5EFB-4613-B72D-A5FBD12952BB}" type="pres">
      <dgm:prSet presAssocID="{417DA139-8719-4DE8-AC86-46D312307752}" presName="spacing" presStyleCnt="0"/>
      <dgm:spPr/>
    </dgm:pt>
    <dgm:pt modelId="{43C234E7-7952-4E49-B4C5-1F88641DA723}" type="pres">
      <dgm:prSet presAssocID="{4963E01D-6FAD-490C-AE5E-232455251770}" presName="composite" presStyleCnt="0"/>
      <dgm:spPr/>
    </dgm:pt>
    <dgm:pt modelId="{6150436D-43C3-4F2D-A54E-9DFBA5F9296F}" type="pres">
      <dgm:prSet presAssocID="{4963E01D-6FAD-490C-AE5E-232455251770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A7F924-D99B-4FAA-82CC-97CB61AF6B14}" type="pres">
      <dgm:prSet presAssocID="{4963E01D-6FAD-490C-AE5E-23245525177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0EE944-69D9-4177-B4D1-221557A51B26}" type="pres">
      <dgm:prSet presAssocID="{EAA2E2AD-BAAD-4FDC-BC41-7C20A68BD844}" presName="spacing" presStyleCnt="0"/>
      <dgm:spPr/>
    </dgm:pt>
    <dgm:pt modelId="{72191DA1-A687-4BC4-8154-F5226F924B64}" type="pres">
      <dgm:prSet presAssocID="{26CF24D8-4DDA-4130-AE3F-00F533F2CCBC}" presName="composite" presStyleCnt="0"/>
      <dgm:spPr/>
    </dgm:pt>
    <dgm:pt modelId="{44D4245F-817E-4525-9F71-F817D9A468AC}" type="pres">
      <dgm:prSet presAssocID="{26CF24D8-4DDA-4130-AE3F-00F533F2CCBC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DC455A-5A7C-428F-A41D-7076C7DE7227}" type="pres">
      <dgm:prSet presAssocID="{26CF24D8-4DDA-4130-AE3F-00F533F2CCB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F7D63B-AB39-467D-9252-4A970DB70495}" type="pres">
      <dgm:prSet presAssocID="{043E8E6D-7F0E-41D4-BE2A-0A23B7B9E9A0}" presName="spacing" presStyleCnt="0"/>
      <dgm:spPr/>
    </dgm:pt>
    <dgm:pt modelId="{36DD03BC-0071-4CB5-B04A-167670FD6466}" type="pres">
      <dgm:prSet presAssocID="{6163E801-7806-49A0-A55C-FF67BC8596BF}" presName="composite" presStyleCnt="0"/>
      <dgm:spPr/>
    </dgm:pt>
    <dgm:pt modelId="{10844A59-24C0-41CD-960C-61C7C5C53B1F}" type="pres">
      <dgm:prSet presAssocID="{6163E801-7806-49A0-A55C-FF67BC8596BF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25B8EF-2A67-4A03-ABD8-A9199CFC4E2B}" type="pres">
      <dgm:prSet presAssocID="{6163E801-7806-49A0-A55C-FF67BC8596B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BD8648-0F89-49F4-9CE1-76668E0A8BDE}" type="pres">
      <dgm:prSet presAssocID="{092CA0C7-AEEE-49B1-9061-FD5295555831}" presName="spacing" presStyleCnt="0"/>
      <dgm:spPr/>
    </dgm:pt>
    <dgm:pt modelId="{FE28F10F-F457-42C8-A8D5-91DD78F8AA28}" type="pres">
      <dgm:prSet presAssocID="{F0F732FA-6066-4D8A-9A21-1332ED2A32FC}" presName="composite" presStyleCnt="0"/>
      <dgm:spPr/>
    </dgm:pt>
    <dgm:pt modelId="{18CC8E6F-D3C7-4AD0-8935-B93A0D870636}" type="pres">
      <dgm:prSet presAssocID="{F0F732FA-6066-4D8A-9A21-1332ED2A32FC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C0B690-4DB0-487F-B676-56B54A760CE0}" type="pres">
      <dgm:prSet presAssocID="{F0F732FA-6066-4D8A-9A21-1332ED2A32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AAEBFD4-8677-4B24-A763-5C6BCC6D8F85}" srcId="{B24C4277-86E8-4EFD-A37A-4C421D9CF42A}" destId="{6163E801-7806-49A0-A55C-FF67BC8596BF}" srcOrd="3" destOrd="0" parTransId="{6EF828E6-DDDB-4CAF-9485-BACAABE3B526}" sibTransId="{092CA0C7-AEEE-49B1-9061-FD5295555831}"/>
    <dgm:cxn modelId="{AF95D6B1-E569-47E8-BE97-B8932A9580AF}" type="presOf" srcId="{F0F732FA-6066-4D8A-9A21-1332ED2A32FC}" destId="{76C0B690-4DB0-487F-B676-56B54A760CE0}" srcOrd="0" destOrd="0" presId="urn:microsoft.com/office/officeart/2005/8/layout/vList3#10"/>
    <dgm:cxn modelId="{9A6D6853-8013-4C6E-A989-0705EF15DB2E}" srcId="{B24C4277-86E8-4EFD-A37A-4C421D9CF42A}" destId="{26CF24D8-4DDA-4130-AE3F-00F533F2CCBC}" srcOrd="2" destOrd="0" parTransId="{1DCD84C4-3673-4025-870F-F2DED392D484}" sibTransId="{043E8E6D-7F0E-41D4-BE2A-0A23B7B9E9A0}"/>
    <dgm:cxn modelId="{FC0DF04E-7B67-4C0F-9A50-508F2BCE7DD9}" type="presOf" srcId="{4963E01D-6FAD-490C-AE5E-232455251770}" destId="{C8A7F924-D99B-4FAA-82CC-97CB61AF6B14}" srcOrd="0" destOrd="0" presId="urn:microsoft.com/office/officeart/2005/8/layout/vList3#10"/>
    <dgm:cxn modelId="{7928A8A1-7A87-4B50-904E-8DEB436E18A2}" type="presOf" srcId="{6163E801-7806-49A0-A55C-FF67BC8596BF}" destId="{6225B8EF-2A67-4A03-ABD8-A9199CFC4E2B}" srcOrd="0" destOrd="0" presId="urn:microsoft.com/office/officeart/2005/8/layout/vList3#10"/>
    <dgm:cxn modelId="{CE94401E-335E-4C75-8C10-B28B31EACBFD}" srcId="{B24C4277-86E8-4EFD-A37A-4C421D9CF42A}" destId="{F0F732FA-6066-4D8A-9A21-1332ED2A32FC}" srcOrd="4" destOrd="0" parTransId="{6D940F6F-B2A8-412F-AA8F-72036AC2D9B3}" sibTransId="{584AE1C2-43DB-45E1-8A61-C06BBB7BA641}"/>
    <dgm:cxn modelId="{EBAABEF8-7A1C-48E3-8C0D-5200C1895979}" srcId="{B24C4277-86E8-4EFD-A37A-4C421D9CF42A}" destId="{4963E01D-6FAD-490C-AE5E-232455251770}" srcOrd="1" destOrd="0" parTransId="{0BFF51D1-4E97-46F2-8905-A63B48167984}" sibTransId="{EAA2E2AD-BAAD-4FDC-BC41-7C20A68BD844}"/>
    <dgm:cxn modelId="{93DA986C-3AA4-4256-99E6-A512AEE8EE50}" type="presOf" srcId="{26CF24D8-4DDA-4130-AE3F-00F533F2CCBC}" destId="{05DC455A-5A7C-428F-A41D-7076C7DE7227}" srcOrd="0" destOrd="0" presId="urn:microsoft.com/office/officeart/2005/8/layout/vList3#10"/>
    <dgm:cxn modelId="{0467C14F-4C8B-48A6-B7FE-B05D6E8E7218}" type="presOf" srcId="{AD0D4EFB-A8A0-4A45-832A-45B5A0734AA9}" destId="{EB62EDD9-A5AB-419F-949A-7286D21DF951}" srcOrd="0" destOrd="0" presId="urn:microsoft.com/office/officeart/2005/8/layout/vList3#10"/>
    <dgm:cxn modelId="{DFBD739A-47A5-4425-A491-353643F50279}" type="presOf" srcId="{B24C4277-86E8-4EFD-A37A-4C421D9CF42A}" destId="{92F12732-B6DE-42D0-98DD-8D1142F1E4B3}" srcOrd="0" destOrd="0" presId="urn:microsoft.com/office/officeart/2005/8/layout/vList3#10"/>
    <dgm:cxn modelId="{4268146C-0D12-4BF4-A492-63FF45CDF8A3}" srcId="{B24C4277-86E8-4EFD-A37A-4C421D9CF42A}" destId="{AD0D4EFB-A8A0-4A45-832A-45B5A0734AA9}" srcOrd="0" destOrd="0" parTransId="{A1E4C8B0-83CB-4B85-8A17-653E6F41F93B}" sibTransId="{417DA139-8719-4DE8-AC86-46D312307752}"/>
    <dgm:cxn modelId="{451B7217-AEB2-4EF6-ADD8-FDA720B30D39}" type="presParOf" srcId="{92F12732-B6DE-42D0-98DD-8D1142F1E4B3}" destId="{A8D94B7D-38CC-4AF0-BD46-8DE22A8F6C58}" srcOrd="0" destOrd="0" presId="urn:microsoft.com/office/officeart/2005/8/layout/vList3#10"/>
    <dgm:cxn modelId="{6A6B43D8-0EB2-4FDA-A63F-258913208B14}" type="presParOf" srcId="{A8D94B7D-38CC-4AF0-BD46-8DE22A8F6C58}" destId="{152012BA-0E83-46F3-91E9-ACB759838084}" srcOrd="0" destOrd="0" presId="urn:microsoft.com/office/officeart/2005/8/layout/vList3#10"/>
    <dgm:cxn modelId="{787060D3-119D-4E78-A108-2C97592221F4}" type="presParOf" srcId="{A8D94B7D-38CC-4AF0-BD46-8DE22A8F6C58}" destId="{EB62EDD9-A5AB-419F-949A-7286D21DF951}" srcOrd="1" destOrd="0" presId="urn:microsoft.com/office/officeart/2005/8/layout/vList3#10"/>
    <dgm:cxn modelId="{E6D4474D-7B4D-4DC9-8832-8FBD5E6D0B12}" type="presParOf" srcId="{92F12732-B6DE-42D0-98DD-8D1142F1E4B3}" destId="{D4413864-5EFB-4613-B72D-A5FBD12952BB}" srcOrd="1" destOrd="0" presId="urn:microsoft.com/office/officeart/2005/8/layout/vList3#10"/>
    <dgm:cxn modelId="{B9CEC44E-C468-4653-B098-BC58FCEB6104}" type="presParOf" srcId="{92F12732-B6DE-42D0-98DD-8D1142F1E4B3}" destId="{43C234E7-7952-4E49-B4C5-1F88641DA723}" srcOrd="2" destOrd="0" presId="urn:microsoft.com/office/officeart/2005/8/layout/vList3#10"/>
    <dgm:cxn modelId="{F2E95315-336A-48A6-8A66-DEB0B42FEB32}" type="presParOf" srcId="{43C234E7-7952-4E49-B4C5-1F88641DA723}" destId="{6150436D-43C3-4F2D-A54E-9DFBA5F9296F}" srcOrd="0" destOrd="0" presId="urn:microsoft.com/office/officeart/2005/8/layout/vList3#10"/>
    <dgm:cxn modelId="{AB373BE2-49B4-472B-864E-2AEA2E1D3C56}" type="presParOf" srcId="{43C234E7-7952-4E49-B4C5-1F88641DA723}" destId="{C8A7F924-D99B-4FAA-82CC-97CB61AF6B14}" srcOrd="1" destOrd="0" presId="urn:microsoft.com/office/officeart/2005/8/layout/vList3#10"/>
    <dgm:cxn modelId="{0C6BE8A8-AD8E-4B22-BBC7-EA6E34791A93}" type="presParOf" srcId="{92F12732-B6DE-42D0-98DD-8D1142F1E4B3}" destId="{500EE944-69D9-4177-B4D1-221557A51B26}" srcOrd="3" destOrd="0" presId="urn:microsoft.com/office/officeart/2005/8/layout/vList3#10"/>
    <dgm:cxn modelId="{30DFF6D8-DB99-4BD3-BBF3-26034AB9BD2B}" type="presParOf" srcId="{92F12732-B6DE-42D0-98DD-8D1142F1E4B3}" destId="{72191DA1-A687-4BC4-8154-F5226F924B64}" srcOrd="4" destOrd="0" presId="urn:microsoft.com/office/officeart/2005/8/layout/vList3#10"/>
    <dgm:cxn modelId="{0B2EAD89-C326-406A-8261-044377909BCF}" type="presParOf" srcId="{72191DA1-A687-4BC4-8154-F5226F924B64}" destId="{44D4245F-817E-4525-9F71-F817D9A468AC}" srcOrd="0" destOrd="0" presId="urn:microsoft.com/office/officeart/2005/8/layout/vList3#10"/>
    <dgm:cxn modelId="{9FAC83A4-7097-4805-9F80-0E22E07A34D3}" type="presParOf" srcId="{72191DA1-A687-4BC4-8154-F5226F924B64}" destId="{05DC455A-5A7C-428F-A41D-7076C7DE7227}" srcOrd="1" destOrd="0" presId="urn:microsoft.com/office/officeart/2005/8/layout/vList3#10"/>
    <dgm:cxn modelId="{3BE7F1E9-DFB8-43DB-AE47-BF3D92F51F98}" type="presParOf" srcId="{92F12732-B6DE-42D0-98DD-8D1142F1E4B3}" destId="{46F7D63B-AB39-467D-9252-4A970DB70495}" srcOrd="5" destOrd="0" presId="urn:microsoft.com/office/officeart/2005/8/layout/vList3#10"/>
    <dgm:cxn modelId="{84A243A7-EDB7-4336-80B8-20EB9CEB8010}" type="presParOf" srcId="{92F12732-B6DE-42D0-98DD-8D1142F1E4B3}" destId="{36DD03BC-0071-4CB5-B04A-167670FD6466}" srcOrd="6" destOrd="0" presId="urn:microsoft.com/office/officeart/2005/8/layout/vList3#10"/>
    <dgm:cxn modelId="{AB063A4B-704C-4A0E-87DD-BE2773B85B1C}" type="presParOf" srcId="{36DD03BC-0071-4CB5-B04A-167670FD6466}" destId="{10844A59-24C0-41CD-960C-61C7C5C53B1F}" srcOrd="0" destOrd="0" presId="urn:microsoft.com/office/officeart/2005/8/layout/vList3#10"/>
    <dgm:cxn modelId="{045CDB6B-4975-4963-9476-F876D94DE0A1}" type="presParOf" srcId="{36DD03BC-0071-4CB5-B04A-167670FD6466}" destId="{6225B8EF-2A67-4A03-ABD8-A9199CFC4E2B}" srcOrd="1" destOrd="0" presId="urn:microsoft.com/office/officeart/2005/8/layout/vList3#10"/>
    <dgm:cxn modelId="{F0E47768-C424-40B4-A519-2E0A81D6DE8A}" type="presParOf" srcId="{92F12732-B6DE-42D0-98DD-8D1142F1E4B3}" destId="{F3BD8648-0F89-49F4-9CE1-76668E0A8BDE}" srcOrd="7" destOrd="0" presId="urn:microsoft.com/office/officeart/2005/8/layout/vList3#10"/>
    <dgm:cxn modelId="{A4E30D7D-27A9-447F-8E44-31794F6037E4}" type="presParOf" srcId="{92F12732-B6DE-42D0-98DD-8D1142F1E4B3}" destId="{FE28F10F-F457-42C8-A8D5-91DD78F8AA28}" srcOrd="8" destOrd="0" presId="urn:microsoft.com/office/officeart/2005/8/layout/vList3#10"/>
    <dgm:cxn modelId="{5B9D4DBE-06E2-42A6-A891-D276B1716945}" type="presParOf" srcId="{FE28F10F-F457-42C8-A8D5-91DD78F8AA28}" destId="{18CC8E6F-D3C7-4AD0-8935-B93A0D870636}" srcOrd="0" destOrd="0" presId="urn:microsoft.com/office/officeart/2005/8/layout/vList3#10"/>
    <dgm:cxn modelId="{EF6B93C9-8443-43AA-8ACD-93D40C3D8276}" type="presParOf" srcId="{FE28F10F-F457-42C8-A8D5-91DD78F8AA28}" destId="{76C0B690-4DB0-487F-B676-56B54A760CE0}" srcOrd="1" destOrd="0" presId="urn:microsoft.com/office/officeart/2005/8/layout/vList3#10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68238-A26C-4DAE-9EDC-2B16C21D452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90F29F40-BAF9-4B87-9723-DB668A53D187}">
      <dgm:prSet phldrT="[텍스트]" custT="1"/>
      <dgm:spPr/>
      <dgm:t>
        <a:bodyPr/>
        <a:lstStyle/>
        <a:p>
          <a:pPr latinLnBrk="1"/>
          <a:endParaRPr lang="ko-KR" altLang="en-US" sz="2400" b="1" dirty="0">
            <a:latin typeface="08서울남산체 B" pitchFamily="18" charset="-127"/>
            <a:ea typeface="08서울남산체 B" pitchFamily="18" charset="-127"/>
          </a:endParaRPr>
        </a:p>
      </dgm:t>
    </dgm:pt>
    <dgm:pt modelId="{759EFC4B-480C-403B-BF4B-989D9B0401CD}" type="parTrans" cxnId="{67EF9AC2-68E8-41F9-ABDD-36F598339FE9}">
      <dgm:prSet/>
      <dgm:spPr/>
      <dgm:t>
        <a:bodyPr/>
        <a:lstStyle/>
        <a:p>
          <a:pPr latinLnBrk="1"/>
          <a:endParaRPr lang="ko-KR" altLang="en-US"/>
        </a:p>
      </dgm:t>
    </dgm:pt>
    <dgm:pt modelId="{03451F0F-C5E7-449D-8CD4-086058C66D6D}" type="sibTrans" cxnId="{67EF9AC2-68E8-41F9-ABDD-36F598339FE9}">
      <dgm:prSet/>
      <dgm:spPr/>
      <dgm:t>
        <a:bodyPr/>
        <a:lstStyle/>
        <a:p>
          <a:pPr latinLnBrk="1"/>
          <a:endParaRPr lang="ko-KR" altLang="en-US"/>
        </a:p>
      </dgm:t>
    </dgm:pt>
    <dgm:pt modelId="{3548265F-67FB-49D8-BB78-B3F1541B303A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행정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21F222C5-2EA1-4C67-B7D8-C6CDB276EEDB}" type="parTrans" cxnId="{E8B3C14C-7937-4D72-9748-8DF8BE552CCB}">
      <dgm:prSet/>
      <dgm:spPr/>
      <dgm:t>
        <a:bodyPr/>
        <a:lstStyle/>
        <a:p>
          <a:pPr latinLnBrk="1"/>
          <a:endParaRPr lang="ko-KR" altLang="en-US"/>
        </a:p>
      </dgm:t>
    </dgm:pt>
    <dgm:pt modelId="{BD3509D0-3C0D-4A1B-BBD2-26ACF2A22308}" type="sibTrans" cxnId="{E8B3C14C-7937-4D72-9748-8DF8BE552CCB}">
      <dgm:prSet/>
      <dgm:spPr/>
      <dgm:t>
        <a:bodyPr/>
        <a:lstStyle/>
        <a:p>
          <a:pPr latinLnBrk="1"/>
          <a:endParaRPr lang="ko-KR" altLang="en-US"/>
        </a:p>
      </dgm:t>
    </dgm:pt>
    <dgm:pt modelId="{D0B20007-A07A-488B-AFC6-7479851E0D83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예산관리업무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6E516AEA-C3D5-4D10-8952-528953DA844A}" type="parTrans" cxnId="{E5EB96FC-BA54-40D2-8462-CBC8229F1065}">
      <dgm:prSet/>
      <dgm:spPr/>
      <dgm:t>
        <a:bodyPr/>
        <a:lstStyle/>
        <a:p>
          <a:pPr latinLnBrk="1"/>
          <a:endParaRPr lang="ko-KR" altLang="en-US"/>
        </a:p>
      </dgm:t>
    </dgm:pt>
    <dgm:pt modelId="{72FBAE0A-E314-4DEC-8A5A-E6A9796702A5}" type="sibTrans" cxnId="{E5EB96FC-BA54-40D2-8462-CBC8229F1065}">
      <dgm:prSet/>
      <dgm:spPr/>
      <dgm:t>
        <a:bodyPr/>
        <a:lstStyle/>
        <a:p>
          <a:pPr latinLnBrk="1"/>
          <a:endParaRPr lang="ko-KR" altLang="en-US"/>
        </a:p>
      </dgm:t>
    </dgm:pt>
    <dgm:pt modelId="{670AC01E-3694-437A-8045-11F0762CEF31}">
      <dgm:prSet phldrT="[텍스트]" custT="1"/>
      <dgm:spPr/>
      <dgm:t>
        <a:bodyPr/>
        <a:lstStyle/>
        <a:p>
          <a:pPr latinLnBrk="1"/>
          <a:endParaRPr lang="ko-KR" altLang="en-US" sz="2400" b="1" dirty="0">
            <a:latin typeface="08서울남산체 B" pitchFamily="18" charset="-127"/>
            <a:ea typeface="08서울남산체 B" pitchFamily="18" charset="-127"/>
          </a:endParaRPr>
        </a:p>
      </dgm:t>
    </dgm:pt>
    <dgm:pt modelId="{E5B5749C-11EE-4992-A1B6-BCA6CC8A2EC7}" type="parTrans" cxnId="{4A8768FC-6058-4A38-BFA7-8E4555F9DA41}">
      <dgm:prSet/>
      <dgm:spPr/>
      <dgm:t>
        <a:bodyPr/>
        <a:lstStyle/>
        <a:p>
          <a:pPr latinLnBrk="1"/>
          <a:endParaRPr lang="ko-KR" altLang="en-US"/>
        </a:p>
      </dgm:t>
    </dgm:pt>
    <dgm:pt modelId="{6388DB0B-2567-45A8-B7FE-402794AD9BFA}" type="sibTrans" cxnId="{4A8768FC-6058-4A38-BFA7-8E4555F9DA41}">
      <dgm:prSet/>
      <dgm:spPr/>
      <dgm:t>
        <a:bodyPr/>
        <a:lstStyle/>
        <a:p>
          <a:pPr latinLnBrk="1"/>
          <a:endParaRPr lang="ko-KR" altLang="en-US"/>
        </a:p>
      </dgm:t>
    </dgm:pt>
    <dgm:pt modelId="{6548C6BD-CDB6-49A2-AFF4-E0960EC1715F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식품업무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07002199-0034-43AE-B109-0966F97A2EE1}" type="parTrans" cxnId="{9295F3A5-9C35-47DF-91E7-466F03DC1C5B}">
      <dgm:prSet/>
      <dgm:spPr/>
      <dgm:t>
        <a:bodyPr/>
        <a:lstStyle/>
        <a:p>
          <a:pPr latinLnBrk="1"/>
          <a:endParaRPr lang="ko-KR" altLang="en-US"/>
        </a:p>
      </dgm:t>
    </dgm:pt>
    <dgm:pt modelId="{472DC175-3BBE-4976-B598-D44D1F5B0978}" type="sibTrans" cxnId="{9295F3A5-9C35-47DF-91E7-466F03DC1C5B}">
      <dgm:prSet/>
      <dgm:spPr/>
      <dgm:t>
        <a:bodyPr/>
        <a:lstStyle/>
        <a:p>
          <a:pPr latinLnBrk="1"/>
          <a:endParaRPr lang="ko-KR" altLang="en-US"/>
        </a:p>
      </dgm:t>
    </dgm:pt>
    <dgm:pt modelId="{F4BF8E12-9E14-4E7C-99C9-07DBFE7C1CA8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교육 및 프로그램 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51717DA4-0823-4C3C-AB59-227796DF0093}" type="parTrans" cxnId="{F8E171DC-21C3-4C24-8DE3-E7FA6B21FF11}">
      <dgm:prSet/>
      <dgm:spPr/>
      <dgm:t>
        <a:bodyPr/>
        <a:lstStyle/>
        <a:p>
          <a:pPr latinLnBrk="1"/>
          <a:endParaRPr lang="ko-KR" altLang="en-US"/>
        </a:p>
      </dgm:t>
    </dgm:pt>
    <dgm:pt modelId="{7B627CC1-2814-4CB0-AB4A-784293929225}" type="sibTrans" cxnId="{F8E171DC-21C3-4C24-8DE3-E7FA6B21FF11}">
      <dgm:prSet/>
      <dgm:spPr/>
      <dgm:t>
        <a:bodyPr/>
        <a:lstStyle/>
        <a:p>
          <a:pPr latinLnBrk="1"/>
          <a:endParaRPr lang="ko-KR" altLang="en-US"/>
        </a:p>
      </dgm:t>
    </dgm:pt>
    <dgm:pt modelId="{6A3D07DF-050E-487E-923B-BEEE4790D2DA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자원봉사자 관리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4185E6C5-CB73-4CFD-9F38-80F3C8B0C5BC}" type="parTrans" cxnId="{64EBAE60-45DD-4316-ACEA-9E719DF9B187}">
      <dgm:prSet/>
      <dgm:spPr/>
      <dgm:t>
        <a:bodyPr/>
        <a:lstStyle/>
        <a:p>
          <a:pPr latinLnBrk="1"/>
          <a:endParaRPr lang="ko-KR" altLang="en-US"/>
        </a:p>
      </dgm:t>
    </dgm:pt>
    <dgm:pt modelId="{1D7D643A-F9F8-4148-8B25-2F276DBFF259}" type="sibTrans" cxnId="{64EBAE60-45DD-4316-ACEA-9E719DF9B187}">
      <dgm:prSet/>
      <dgm:spPr/>
      <dgm:t>
        <a:bodyPr/>
        <a:lstStyle/>
        <a:p>
          <a:pPr latinLnBrk="1"/>
          <a:endParaRPr lang="ko-KR" altLang="en-US"/>
        </a:p>
      </dgm:t>
    </dgm:pt>
    <dgm:pt modelId="{6495B3B9-87E1-46CE-AC9B-E509ED819170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실습지도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4AEF30CB-D518-411A-ADAE-CBA651AB785D}" type="parTrans" cxnId="{6243E559-EC97-46F1-9A6E-28949CE9F358}">
      <dgm:prSet/>
      <dgm:spPr/>
      <dgm:t>
        <a:bodyPr/>
        <a:lstStyle/>
        <a:p>
          <a:pPr latinLnBrk="1"/>
          <a:endParaRPr lang="ko-KR" altLang="en-US"/>
        </a:p>
      </dgm:t>
    </dgm:pt>
    <dgm:pt modelId="{CBD06755-2129-429B-84B2-E8D74E649B0B}" type="sibTrans" cxnId="{6243E559-EC97-46F1-9A6E-28949CE9F358}">
      <dgm:prSet/>
      <dgm:spPr/>
      <dgm:t>
        <a:bodyPr/>
        <a:lstStyle/>
        <a:p>
          <a:pPr latinLnBrk="1"/>
          <a:endParaRPr lang="ko-KR" altLang="en-US"/>
        </a:p>
      </dgm:t>
    </dgm:pt>
    <dgm:pt modelId="{45870A23-5FFA-4256-8B7A-777DC9707C0F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이용상담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04EFBA6B-5B42-45F5-83F8-CE9FD18B53CF}" type="parTrans" cxnId="{A948A198-B451-4406-A2A2-C46CDB005B39}">
      <dgm:prSet/>
      <dgm:spPr/>
      <dgm:t>
        <a:bodyPr/>
        <a:lstStyle/>
        <a:p>
          <a:pPr latinLnBrk="1"/>
          <a:endParaRPr lang="ko-KR" altLang="en-US"/>
        </a:p>
      </dgm:t>
    </dgm:pt>
    <dgm:pt modelId="{7B98AB8B-BD49-456F-9B04-B819474246A2}" type="sibTrans" cxnId="{A948A198-B451-4406-A2A2-C46CDB005B39}">
      <dgm:prSet/>
      <dgm:spPr/>
      <dgm:t>
        <a:bodyPr/>
        <a:lstStyle/>
        <a:p>
          <a:pPr latinLnBrk="1"/>
          <a:endParaRPr lang="ko-KR" altLang="en-US"/>
        </a:p>
      </dgm:t>
    </dgm:pt>
    <dgm:pt modelId="{8023579B-2453-4513-8104-030FDFEB057C}" type="pres">
      <dgm:prSet presAssocID="{0B968238-A26C-4DAE-9EDC-2B16C21D4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DD04BE-3343-4243-BE78-F0546D59D874}" type="pres">
      <dgm:prSet presAssocID="{90F29F40-BAF9-4B87-9723-DB668A53D187}" presName="composite" presStyleCnt="0"/>
      <dgm:spPr/>
    </dgm:pt>
    <dgm:pt modelId="{FB3F7FF9-0865-4468-94BF-82741A318C65}" type="pres">
      <dgm:prSet presAssocID="{90F29F40-BAF9-4B87-9723-DB668A53D187}" presName="parTx" presStyleLbl="alignNode1" presStyleIdx="0" presStyleCnt="2" custLinFactNeighborX="-1" custLinFactNeighborY="-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497BB1-4DC2-4767-A55E-DE8521E02C90}" type="pres">
      <dgm:prSet presAssocID="{90F29F40-BAF9-4B87-9723-DB668A53D187}" presName="desTx" presStyleLbl="alignAccFollowNode1" presStyleIdx="0" presStyleCnt="2" custScaleY="10443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CBEB4A-52B2-48F9-9599-CCFE41B85880}" type="pres">
      <dgm:prSet presAssocID="{03451F0F-C5E7-449D-8CD4-086058C66D6D}" presName="space" presStyleCnt="0"/>
      <dgm:spPr/>
    </dgm:pt>
    <dgm:pt modelId="{DAB59B1C-A1CA-4CF2-B600-8243E7EC74DA}" type="pres">
      <dgm:prSet presAssocID="{670AC01E-3694-437A-8045-11F0762CEF31}" presName="composite" presStyleCnt="0"/>
      <dgm:spPr/>
    </dgm:pt>
    <dgm:pt modelId="{CF08E3BE-926B-4A63-A82C-6AF0D9166E4B}" type="pres">
      <dgm:prSet presAssocID="{670AC01E-3694-437A-8045-11F0762CEF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A7F357-8036-4331-BF6B-ED698E55AC4A}" type="pres">
      <dgm:prSet presAssocID="{670AC01E-3694-437A-8045-11F0762CEF31}" presName="desTx" presStyleLbl="alignAccFollowNode1" presStyleIdx="1" presStyleCnt="2" custScaleY="10634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8B3C14C-7937-4D72-9748-8DF8BE552CCB}" srcId="{90F29F40-BAF9-4B87-9723-DB668A53D187}" destId="{3548265F-67FB-49D8-BB78-B3F1541B303A}" srcOrd="0" destOrd="0" parTransId="{21F222C5-2EA1-4C67-B7D8-C6CDB276EEDB}" sibTransId="{BD3509D0-3C0D-4A1B-BBD2-26ACF2A22308}"/>
    <dgm:cxn modelId="{8C96790B-EF8E-48DC-B4FA-F25DBA52BCDD}" type="presOf" srcId="{6495B3B9-87E1-46CE-AC9B-E509ED819170}" destId="{51497BB1-4DC2-4767-A55E-DE8521E02C90}" srcOrd="0" destOrd="2" presId="urn:microsoft.com/office/officeart/2005/8/layout/hList1"/>
    <dgm:cxn modelId="{E5EB96FC-BA54-40D2-8462-CBC8229F1065}" srcId="{90F29F40-BAF9-4B87-9723-DB668A53D187}" destId="{D0B20007-A07A-488B-AFC6-7479851E0D83}" srcOrd="1" destOrd="0" parTransId="{6E516AEA-C3D5-4D10-8952-528953DA844A}" sibTransId="{72FBAE0A-E314-4DEC-8A5A-E6A9796702A5}"/>
    <dgm:cxn modelId="{11FC4985-55DE-451B-9F35-C843C180D526}" type="presOf" srcId="{6A3D07DF-050E-487E-923B-BEEE4790D2DA}" destId="{69A7F357-8036-4331-BF6B-ED698E55AC4A}" srcOrd="0" destOrd="2" presId="urn:microsoft.com/office/officeart/2005/8/layout/hList1"/>
    <dgm:cxn modelId="{67EF9AC2-68E8-41F9-ABDD-36F598339FE9}" srcId="{0B968238-A26C-4DAE-9EDC-2B16C21D4521}" destId="{90F29F40-BAF9-4B87-9723-DB668A53D187}" srcOrd="0" destOrd="0" parTransId="{759EFC4B-480C-403B-BF4B-989D9B0401CD}" sibTransId="{03451F0F-C5E7-449D-8CD4-086058C66D6D}"/>
    <dgm:cxn modelId="{41953428-B1A0-4F78-BC49-72620760C559}" type="presOf" srcId="{6548C6BD-CDB6-49A2-AFF4-E0960EC1715F}" destId="{69A7F357-8036-4331-BF6B-ED698E55AC4A}" srcOrd="0" destOrd="0" presId="urn:microsoft.com/office/officeart/2005/8/layout/hList1"/>
    <dgm:cxn modelId="{F8E171DC-21C3-4C24-8DE3-E7FA6B21FF11}" srcId="{670AC01E-3694-437A-8045-11F0762CEF31}" destId="{F4BF8E12-9E14-4E7C-99C9-07DBFE7C1CA8}" srcOrd="1" destOrd="0" parTransId="{51717DA4-0823-4C3C-AB59-227796DF0093}" sibTransId="{7B627CC1-2814-4CB0-AB4A-784293929225}"/>
    <dgm:cxn modelId="{3655A8FB-53F1-4F7C-8037-B5FD808C3564}" type="presOf" srcId="{90F29F40-BAF9-4B87-9723-DB668A53D187}" destId="{FB3F7FF9-0865-4468-94BF-82741A318C65}" srcOrd="0" destOrd="0" presId="urn:microsoft.com/office/officeart/2005/8/layout/hList1"/>
    <dgm:cxn modelId="{919B011A-D392-4D2C-A34D-29DD27B672B7}" type="presOf" srcId="{F4BF8E12-9E14-4E7C-99C9-07DBFE7C1CA8}" destId="{69A7F357-8036-4331-BF6B-ED698E55AC4A}" srcOrd="0" destOrd="1" presId="urn:microsoft.com/office/officeart/2005/8/layout/hList1"/>
    <dgm:cxn modelId="{A948A198-B451-4406-A2A2-C46CDB005B39}" srcId="{90F29F40-BAF9-4B87-9723-DB668A53D187}" destId="{45870A23-5FFA-4256-8B7A-777DC9707C0F}" srcOrd="3" destOrd="0" parTransId="{04EFBA6B-5B42-45F5-83F8-CE9FD18B53CF}" sibTransId="{7B98AB8B-BD49-456F-9B04-B819474246A2}"/>
    <dgm:cxn modelId="{2ED411DC-D85A-42F4-9477-0B56A71104B3}" type="presOf" srcId="{670AC01E-3694-437A-8045-11F0762CEF31}" destId="{CF08E3BE-926B-4A63-A82C-6AF0D9166E4B}" srcOrd="0" destOrd="0" presId="urn:microsoft.com/office/officeart/2005/8/layout/hList1"/>
    <dgm:cxn modelId="{4A8768FC-6058-4A38-BFA7-8E4555F9DA41}" srcId="{0B968238-A26C-4DAE-9EDC-2B16C21D4521}" destId="{670AC01E-3694-437A-8045-11F0762CEF31}" srcOrd="1" destOrd="0" parTransId="{E5B5749C-11EE-4992-A1B6-BCA6CC8A2EC7}" sibTransId="{6388DB0B-2567-45A8-B7FE-402794AD9BFA}"/>
    <dgm:cxn modelId="{6243E559-EC97-46F1-9A6E-28949CE9F358}" srcId="{90F29F40-BAF9-4B87-9723-DB668A53D187}" destId="{6495B3B9-87E1-46CE-AC9B-E509ED819170}" srcOrd="2" destOrd="0" parTransId="{4AEF30CB-D518-411A-ADAE-CBA651AB785D}" sibTransId="{CBD06755-2129-429B-84B2-E8D74E649B0B}"/>
    <dgm:cxn modelId="{9295F3A5-9C35-47DF-91E7-466F03DC1C5B}" srcId="{670AC01E-3694-437A-8045-11F0762CEF31}" destId="{6548C6BD-CDB6-49A2-AFF4-E0960EC1715F}" srcOrd="0" destOrd="0" parTransId="{07002199-0034-43AE-B109-0966F97A2EE1}" sibTransId="{472DC175-3BBE-4976-B598-D44D1F5B0978}"/>
    <dgm:cxn modelId="{51537959-CC93-4A8B-8C27-2CBF6759F754}" type="presOf" srcId="{0B968238-A26C-4DAE-9EDC-2B16C21D4521}" destId="{8023579B-2453-4513-8104-030FDFEB057C}" srcOrd="0" destOrd="0" presId="urn:microsoft.com/office/officeart/2005/8/layout/hList1"/>
    <dgm:cxn modelId="{B94E1B75-2987-42FC-827C-C4D6D2200EB1}" type="presOf" srcId="{45870A23-5FFA-4256-8B7A-777DC9707C0F}" destId="{51497BB1-4DC2-4767-A55E-DE8521E02C90}" srcOrd="0" destOrd="3" presId="urn:microsoft.com/office/officeart/2005/8/layout/hList1"/>
    <dgm:cxn modelId="{0DD91D68-AE6E-4429-B9C2-8B5E18293A2E}" type="presOf" srcId="{D0B20007-A07A-488B-AFC6-7479851E0D83}" destId="{51497BB1-4DC2-4767-A55E-DE8521E02C90}" srcOrd="0" destOrd="1" presId="urn:microsoft.com/office/officeart/2005/8/layout/hList1"/>
    <dgm:cxn modelId="{B5F28ADE-8294-4847-838B-B0F1E9129EDE}" type="presOf" srcId="{3548265F-67FB-49D8-BB78-B3F1541B303A}" destId="{51497BB1-4DC2-4767-A55E-DE8521E02C90}" srcOrd="0" destOrd="0" presId="urn:microsoft.com/office/officeart/2005/8/layout/hList1"/>
    <dgm:cxn modelId="{64EBAE60-45DD-4316-ACEA-9E719DF9B187}" srcId="{670AC01E-3694-437A-8045-11F0762CEF31}" destId="{6A3D07DF-050E-487E-923B-BEEE4790D2DA}" srcOrd="2" destOrd="0" parTransId="{4185E6C5-CB73-4CFD-9F38-80F3C8B0C5BC}" sibTransId="{1D7D643A-F9F8-4148-8B25-2F276DBFF259}"/>
    <dgm:cxn modelId="{96256D1D-A4A5-48E1-97D9-7EF59474D667}" type="presParOf" srcId="{8023579B-2453-4513-8104-030FDFEB057C}" destId="{CCDD04BE-3343-4243-BE78-F0546D59D874}" srcOrd="0" destOrd="0" presId="urn:microsoft.com/office/officeart/2005/8/layout/hList1"/>
    <dgm:cxn modelId="{D0AB4C39-D5BC-46C1-AC2A-1DC3EF8F5686}" type="presParOf" srcId="{CCDD04BE-3343-4243-BE78-F0546D59D874}" destId="{FB3F7FF9-0865-4468-94BF-82741A318C65}" srcOrd="0" destOrd="0" presId="urn:microsoft.com/office/officeart/2005/8/layout/hList1"/>
    <dgm:cxn modelId="{33F84D33-DCC9-40B4-A89B-882EFCCC2717}" type="presParOf" srcId="{CCDD04BE-3343-4243-BE78-F0546D59D874}" destId="{51497BB1-4DC2-4767-A55E-DE8521E02C90}" srcOrd="1" destOrd="0" presId="urn:microsoft.com/office/officeart/2005/8/layout/hList1"/>
    <dgm:cxn modelId="{99915F7F-73A6-4CFD-BB3B-908D84641D4C}" type="presParOf" srcId="{8023579B-2453-4513-8104-030FDFEB057C}" destId="{FACBEB4A-52B2-48F9-9599-CCFE41B85880}" srcOrd="1" destOrd="0" presId="urn:microsoft.com/office/officeart/2005/8/layout/hList1"/>
    <dgm:cxn modelId="{A5B925D2-AF34-45B1-835F-94773536313F}" type="presParOf" srcId="{8023579B-2453-4513-8104-030FDFEB057C}" destId="{DAB59B1C-A1CA-4CF2-B600-8243E7EC74DA}" srcOrd="2" destOrd="0" presId="urn:microsoft.com/office/officeart/2005/8/layout/hList1"/>
    <dgm:cxn modelId="{9942ED68-604E-45AE-8A12-97785EBC089D}" type="presParOf" srcId="{DAB59B1C-A1CA-4CF2-B600-8243E7EC74DA}" destId="{CF08E3BE-926B-4A63-A82C-6AF0D9166E4B}" srcOrd="0" destOrd="0" presId="urn:microsoft.com/office/officeart/2005/8/layout/hList1"/>
    <dgm:cxn modelId="{0AE74598-9534-465C-876A-EEC3A48C76CF}" type="presParOf" srcId="{DAB59B1C-A1CA-4CF2-B600-8243E7EC74DA}" destId="{69A7F357-8036-4331-BF6B-ED698E55AC4A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968238-A26C-4DAE-9EDC-2B16C21D452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8023579B-2453-4513-8104-030FDFEB057C}" type="pres">
      <dgm:prSet presAssocID="{0B968238-A26C-4DAE-9EDC-2B16C21D4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931F9EC-7931-4C42-8AF7-BC12FA9D9973}" type="presOf" srcId="{0B968238-A26C-4DAE-9EDC-2B16C21D4521}" destId="{8023579B-2453-4513-8104-030FDFEB057C}" srcOrd="0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B608CC-A3CC-4C64-957A-F12635A9A354}" type="doc">
      <dgm:prSet loTypeId="urn:microsoft.com/office/officeart/2005/8/layout/radial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3F6098E-8562-4EC4-9A8B-1D338585A962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부서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활동</a:t>
          </a:r>
          <a:endParaRPr lang="ko-KR" altLang="en-US" b="1" dirty="0">
            <a:solidFill>
              <a:schemeClr val="tx1"/>
            </a:solidFill>
          </a:endParaRPr>
        </a:p>
      </dgm:t>
    </dgm:pt>
    <dgm:pt modelId="{B4EEA4D8-52E2-4B67-8D3C-E6F00B0CD497}" type="parTrans" cxnId="{5600C603-553F-4774-B65A-369216481C16}">
      <dgm:prSet/>
      <dgm:spPr/>
      <dgm:t>
        <a:bodyPr/>
        <a:lstStyle/>
        <a:p>
          <a:pPr latinLnBrk="1"/>
          <a:endParaRPr lang="ko-KR" altLang="en-US"/>
        </a:p>
      </dgm:t>
    </dgm:pt>
    <dgm:pt modelId="{7F635946-0D32-4CBF-9CDA-F96A9F790191}" type="sibTrans" cxnId="{5600C603-553F-4774-B65A-369216481C16}">
      <dgm:prSet/>
      <dgm:spPr/>
      <dgm:t>
        <a:bodyPr/>
        <a:lstStyle/>
        <a:p>
          <a:pPr latinLnBrk="1"/>
          <a:endParaRPr lang="ko-KR" altLang="en-US"/>
        </a:p>
      </dgm:t>
    </dgm:pt>
    <dgm:pt modelId="{62C94177-B2F4-46CF-8BEA-463548BC2C67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여가 및 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문화지원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프로그램</a:t>
          </a:r>
          <a:endParaRPr lang="ko-KR" altLang="en-US" sz="1200" b="1" dirty="0">
            <a:solidFill>
              <a:schemeClr val="tx1"/>
            </a:solidFill>
          </a:endParaRPr>
        </a:p>
      </dgm:t>
    </dgm:pt>
    <dgm:pt modelId="{17B808E7-C238-412C-92CB-96B82E0F11F8}" type="parTrans" cxnId="{FB90C301-8075-4E59-8E77-F2FE16C7F8D7}">
      <dgm:prSet/>
      <dgm:spPr/>
      <dgm:t>
        <a:bodyPr/>
        <a:lstStyle/>
        <a:p>
          <a:pPr latinLnBrk="1"/>
          <a:endParaRPr lang="ko-KR" altLang="en-US"/>
        </a:p>
      </dgm:t>
    </dgm:pt>
    <dgm:pt modelId="{CFB0052B-BF34-43C4-8E91-7753AD86DA01}" type="sibTrans" cxnId="{FB90C301-8075-4E59-8E77-F2FE16C7F8D7}">
      <dgm:prSet/>
      <dgm:spPr/>
      <dgm:t>
        <a:bodyPr/>
        <a:lstStyle/>
        <a:p>
          <a:pPr latinLnBrk="1"/>
          <a:endParaRPr lang="ko-KR" altLang="en-US"/>
        </a:p>
      </dgm:t>
    </dgm:pt>
    <dgm:pt modelId="{30EE21DC-9F43-4C98-99B5-CA4CCAF92519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특성화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사업</a:t>
          </a:r>
          <a:endParaRPr lang="ko-KR" altLang="en-US" b="1" dirty="0">
            <a:solidFill>
              <a:schemeClr val="tx1"/>
            </a:solidFill>
          </a:endParaRPr>
        </a:p>
      </dgm:t>
    </dgm:pt>
    <dgm:pt modelId="{0FFB1A49-4F49-4F53-B06C-BC47332B2444}" type="parTrans" cxnId="{A6C1FD69-CEB4-4193-BBCE-FC2CBF04E6F9}">
      <dgm:prSet/>
      <dgm:spPr/>
      <dgm:t>
        <a:bodyPr/>
        <a:lstStyle/>
        <a:p>
          <a:pPr latinLnBrk="1"/>
          <a:endParaRPr lang="ko-KR" altLang="en-US"/>
        </a:p>
      </dgm:t>
    </dgm:pt>
    <dgm:pt modelId="{3651A33C-93F6-41D1-989B-D0DD1AF1CE48}" type="sibTrans" cxnId="{A6C1FD69-CEB4-4193-BBCE-FC2CBF04E6F9}">
      <dgm:prSet/>
      <dgm:spPr/>
      <dgm:t>
        <a:bodyPr/>
        <a:lstStyle/>
        <a:p>
          <a:pPr latinLnBrk="1"/>
          <a:endParaRPr lang="ko-KR" altLang="en-US"/>
        </a:p>
      </dgm:t>
    </dgm:pt>
    <dgm:pt modelId="{A24653A0-93FE-49E8-B60A-E2309C164BFF}">
      <dgm:prSet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건강증진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프로그램</a:t>
          </a:r>
          <a:endParaRPr lang="ko-KR" altLang="en-US" b="1" dirty="0">
            <a:solidFill>
              <a:schemeClr val="tx1"/>
            </a:solidFill>
          </a:endParaRPr>
        </a:p>
      </dgm:t>
    </dgm:pt>
    <dgm:pt modelId="{B608D590-FBFA-4E91-9C8C-20C420571096}" type="parTrans" cxnId="{8DBD54F0-B309-448D-A3D7-C7E8AC459FE4}">
      <dgm:prSet/>
      <dgm:spPr/>
      <dgm:t>
        <a:bodyPr/>
        <a:lstStyle/>
        <a:p>
          <a:pPr latinLnBrk="1"/>
          <a:endParaRPr lang="ko-KR" altLang="en-US"/>
        </a:p>
      </dgm:t>
    </dgm:pt>
    <dgm:pt modelId="{1DB94FF3-2154-44D1-9406-15CDADD1D7A9}" type="sibTrans" cxnId="{8DBD54F0-B309-448D-A3D7-C7E8AC459FE4}">
      <dgm:prSet/>
      <dgm:spPr/>
      <dgm:t>
        <a:bodyPr/>
        <a:lstStyle/>
        <a:p>
          <a:pPr latinLnBrk="1"/>
          <a:endParaRPr lang="ko-KR" altLang="en-US"/>
        </a:p>
      </dgm:t>
    </dgm:pt>
    <dgm:pt modelId="{A964487C-2E6F-42A6-BA0D-2458420A4EDA}">
      <dgm:prSet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취업지원서비스</a:t>
          </a:r>
          <a:endParaRPr lang="ko-KR" altLang="en-US" b="1" dirty="0">
            <a:solidFill>
              <a:schemeClr val="tx1"/>
            </a:solidFill>
          </a:endParaRPr>
        </a:p>
      </dgm:t>
    </dgm:pt>
    <dgm:pt modelId="{A53C6EED-2C60-48D0-8C7B-C571E75E323A}" type="parTrans" cxnId="{B35484F2-18F3-4A02-B4FC-0E6DD7E9CE14}">
      <dgm:prSet/>
      <dgm:spPr/>
      <dgm:t>
        <a:bodyPr/>
        <a:lstStyle/>
        <a:p>
          <a:pPr latinLnBrk="1"/>
          <a:endParaRPr lang="ko-KR" altLang="en-US"/>
        </a:p>
      </dgm:t>
    </dgm:pt>
    <dgm:pt modelId="{E299D6B9-9BB6-4C41-8B58-77AD7E247814}" type="sibTrans" cxnId="{B35484F2-18F3-4A02-B4FC-0E6DD7E9CE14}">
      <dgm:prSet/>
      <dgm:spPr/>
      <dgm:t>
        <a:bodyPr/>
        <a:lstStyle/>
        <a:p>
          <a:pPr latinLnBrk="1"/>
          <a:endParaRPr lang="ko-KR" altLang="en-US"/>
        </a:p>
      </dgm:t>
    </dgm:pt>
    <dgm:pt modelId="{F2DD9680-70A2-46D2-811E-6526F635A312}">
      <dgm:prSet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인권활동</a:t>
          </a:r>
          <a:endParaRPr lang="ko-KR" altLang="en-US" b="1" dirty="0">
            <a:solidFill>
              <a:schemeClr val="tx1"/>
            </a:solidFill>
          </a:endParaRPr>
        </a:p>
      </dgm:t>
    </dgm:pt>
    <dgm:pt modelId="{830DC807-F77C-4138-A217-B13F3B83EEC2}" type="parTrans" cxnId="{E33A7CD4-38A3-408C-AA41-DA6BD0FB9912}">
      <dgm:prSet/>
      <dgm:spPr/>
      <dgm:t>
        <a:bodyPr/>
        <a:lstStyle/>
        <a:p>
          <a:pPr latinLnBrk="1"/>
          <a:endParaRPr lang="ko-KR" altLang="en-US"/>
        </a:p>
      </dgm:t>
    </dgm:pt>
    <dgm:pt modelId="{D6A117D5-4E4F-4FB0-91B4-852EA984A0F8}" type="sibTrans" cxnId="{E33A7CD4-38A3-408C-AA41-DA6BD0FB9912}">
      <dgm:prSet/>
      <dgm:spPr/>
      <dgm:t>
        <a:bodyPr/>
        <a:lstStyle/>
        <a:p>
          <a:pPr latinLnBrk="1"/>
          <a:endParaRPr lang="ko-KR" altLang="en-US"/>
        </a:p>
      </dgm:t>
    </dgm:pt>
    <dgm:pt modelId="{D4E0004D-E53E-4584-B898-ABB98E046A40}">
      <dgm:prSet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지역사회 네트워킹</a:t>
          </a:r>
          <a:endParaRPr lang="ko-KR" altLang="en-US" b="1" dirty="0">
            <a:solidFill>
              <a:schemeClr val="tx1"/>
            </a:solidFill>
          </a:endParaRPr>
        </a:p>
      </dgm:t>
    </dgm:pt>
    <dgm:pt modelId="{B0D2D118-270D-4DDE-8F93-CD0C91BF5B79}" type="parTrans" cxnId="{A78A4FC1-6645-4830-A75A-868D722A7A19}">
      <dgm:prSet/>
      <dgm:spPr/>
      <dgm:t>
        <a:bodyPr/>
        <a:lstStyle/>
        <a:p>
          <a:pPr latinLnBrk="1"/>
          <a:endParaRPr lang="ko-KR" altLang="en-US"/>
        </a:p>
      </dgm:t>
    </dgm:pt>
    <dgm:pt modelId="{6400C7BA-5588-4AB4-95FF-42AEA09BCB63}" type="sibTrans" cxnId="{A78A4FC1-6645-4830-A75A-868D722A7A19}">
      <dgm:prSet/>
      <dgm:spPr/>
      <dgm:t>
        <a:bodyPr/>
        <a:lstStyle/>
        <a:p>
          <a:pPr latinLnBrk="1"/>
          <a:endParaRPr lang="ko-KR" altLang="en-US"/>
        </a:p>
      </dgm:t>
    </dgm:pt>
    <dgm:pt modelId="{9E160E19-CE6D-4498-9E01-79718572E70D}" type="pres">
      <dgm:prSet presAssocID="{C4B608CC-A3CC-4C64-957A-F12635A9A3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7BC6E7-76A8-4DD0-AF90-78E0860295EB}" type="pres">
      <dgm:prSet presAssocID="{13F6098E-8562-4EC4-9A8B-1D338585A962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DE6A6DA-1A94-448A-BFCA-103EDCA033FC}" type="pres">
      <dgm:prSet presAssocID="{17B808E7-C238-412C-92CB-96B82E0F11F8}" presName="Name9" presStyleLbl="parChTrans1D2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443E622E-2979-423E-A19C-05BD4E722C72}" type="pres">
      <dgm:prSet presAssocID="{17B808E7-C238-412C-92CB-96B82E0F11F8}" presName="connTx" presStyleLbl="parChTrans1D2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9C17546-6991-4C83-88F6-E5429C9CF820}" type="pres">
      <dgm:prSet presAssocID="{62C94177-B2F4-46CF-8BEA-463548BC2C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746BB6-D1BE-462A-91FA-9D80586562EB}" type="pres">
      <dgm:prSet presAssocID="{0FFB1A49-4F49-4F53-B06C-BC47332B2444}" presName="Name9" presStyleLbl="parChTrans1D2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A62EA9D6-50B5-4286-9843-644D20BC7EC2}" type="pres">
      <dgm:prSet presAssocID="{0FFB1A49-4F49-4F53-B06C-BC47332B2444}" presName="connTx" presStyleLbl="parChTrans1D2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286A9F9D-EC1C-4E44-A9DD-FE8A41769AA9}" type="pres">
      <dgm:prSet presAssocID="{30EE21DC-9F43-4C98-99B5-CA4CCAF925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56DE45-3DC2-4924-9FB9-539854BC1693}" type="pres">
      <dgm:prSet presAssocID="{B608D590-FBFA-4E91-9C8C-20C420571096}" presName="Name9" presStyleLbl="parChTrans1D2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9970FD2B-34FB-499E-979A-147FEA8F5DD3}" type="pres">
      <dgm:prSet presAssocID="{B608D590-FBFA-4E91-9C8C-20C420571096}" presName="connTx" presStyleLbl="parChTrans1D2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0191B62F-6DE3-443E-8BFE-31F8921F946F}" type="pres">
      <dgm:prSet presAssocID="{A24653A0-93FE-49E8-B60A-E2309C164B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64EA63-C0A2-47F0-92AE-C0F71E8B2990}" type="pres">
      <dgm:prSet presAssocID="{A53C6EED-2C60-48D0-8C7B-C571E75E323A}" presName="Name9" presStyleLbl="parChTrans1D2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48F43C35-C13D-49CC-9BD8-407153187C23}" type="pres">
      <dgm:prSet presAssocID="{A53C6EED-2C60-48D0-8C7B-C571E75E323A}" presName="connTx" presStyleLbl="parChTrans1D2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04034612-2253-4BED-9E08-0546BD654D0F}" type="pres">
      <dgm:prSet presAssocID="{A964487C-2E6F-42A6-BA0D-2458420A4EDA}" presName="node" presStyleLbl="node1" presStyleIdx="3" presStyleCnt="6" custRadScaleRad="96695" custRadScaleInc="87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43472A-1288-4A45-9B2E-1FCE4FF8CEFA}" type="pres">
      <dgm:prSet presAssocID="{B0D2D118-270D-4DDE-8F93-CD0C91BF5B79}" presName="Name9" presStyleLbl="parChTrans1D2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08898561-BC7D-4DAC-A3FD-20FC1ACF1C4F}" type="pres">
      <dgm:prSet presAssocID="{B0D2D118-270D-4DDE-8F93-CD0C91BF5B79}" presName="connTx" presStyleLbl="parChTrans1D2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977C168D-76E0-4C01-8294-54793B7027A6}" type="pres">
      <dgm:prSet presAssocID="{D4E0004D-E53E-4584-B898-ABB98E046A40}" presName="node" presStyleLbl="node1" presStyleIdx="4" presStyleCnt="6" custRadScaleRad="100907" custRadScaleInc="251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C23813-D57C-4F11-A3C2-508D38031ED6}" type="pres">
      <dgm:prSet presAssocID="{830DC807-F77C-4138-A217-B13F3B83EEC2}" presName="Name9" presStyleLbl="parChTrans1D2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0EC7B7A9-2D9D-4A29-BF49-6C03F0B66526}" type="pres">
      <dgm:prSet presAssocID="{830DC807-F77C-4138-A217-B13F3B83EEC2}" presName="connTx" presStyleLbl="parChTrans1D2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AC6F0761-5234-44BD-AA01-1F7C2C0D1782}" type="pres">
      <dgm:prSet presAssocID="{F2DD9680-70A2-46D2-811E-6526F635A312}" presName="node" presStyleLbl="node1" presStyleIdx="5" presStyleCnt="6" custRadScaleRad="98548" custRadScaleInc="148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7330E1-A517-421B-95B4-4C3A40F8F618}" type="presOf" srcId="{B0D2D118-270D-4DDE-8F93-CD0C91BF5B79}" destId="{08898561-BC7D-4DAC-A3FD-20FC1ACF1C4F}" srcOrd="1" destOrd="0" presId="urn:microsoft.com/office/officeart/2005/8/layout/radial1"/>
    <dgm:cxn modelId="{E1DA71C1-7D2E-4963-9D9C-FD85DA8DD3F6}" type="presOf" srcId="{13F6098E-8562-4EC4-9A8B-1D338585A962}" destId="{437BC6E7-76A8-4DD0-AF90-78E0860295EB}" srcOrd="0" destOrd="0" presId="urn:microsoft.com/office/officeart/2005/8/layout/radial1"/>
    <dgm:cxn modelId="{BD497462-38A4-414D-9F5C-D63545C45119}" type="presOf" srcId="{17B808E7-C238-412C-92CB-96B82E0F11F8}" destId="{3DE6A6DA-1A94-448A-BFCA-103EDCA033FC}" srcOrd="0" destOrd="0" presId="urn:microsoft.com/office/officeart/2005/8/layout/radial1"/>
    <dgm:cxn modelId="{5126FCB1-1DAF-487E-9CBD-9B2D6A9E36AB}" type="presOf" srcId="{F2DD9680-70A2-46D2-811E-6526F635A312}" destId="{AC6F0761-5234-44BD-AA01-1F7C2C0D1782}" srcOrd="0" destOrd="0" presId="urn:microsoft.com/office/officeart/2005/8/layout/radial1"/>
    <dgm:cxn modelId="{E063F53C-9E7F-4D15-967C-3962C3865844}" type="presOf" srcId="{830DC807-F77C-4138-A217-B13F3B83EEC2}" destId="{0EC7B7A9-2D9D-4A29-BF49-6C03F0B66526}" srcOrd="1" destOrd="0" presId="urn:microsoft.com/office/officeart/2005/8/layout/radial1"/>
    <dgm:cxn modelId="{E96261D8-2501-453B-A51F-445F6F9B9727}" type="presOf" srcId="{62C94177-B2F4-46CF-8BEA-463548BC2C67}" destId="{D9C17546-6991-4C83-88F6-E5429C9CF820}" srcOrd="0" destOrd="0" presId="urn:microsoft.com/office/officeart/2005/8/layout/radial1"/>
    <dgm:cxn modelId="{CCD7654D-647A-4FB1-A020-73D2D17DA1B6}" type="presOf" srcId="{B608D590-FBFA-4E91-9C8C-20C420571096}" destId="{C956DE45-3DC2-4924-9FB9-539854BC1693}" srcOrd="0" destOrd="0" presId="urn:microsoft.com/office/officeart/2005/8/layout/radial1"/>
    <dgm:cxn modelId="{5600C603-553F-4774-B65A-369216481C16}" srcId="{C4B608CC-A3CC-4C64-957A-F12635A9A354}" destId="{13F6098E-8562-4EC4-9A8B-1D338585A962}" srcOrd="0" destOrd="0" parTransId="{B4EEA4D8-52E2-4B67-8D3C-E6F00B0CD497}" sibTransId="{7F635946-0D32-4CBF-9CDA-F96A9F790191}"/>
    <dgm:cxn modelId="{5A1E01F2-702A-4E9D-A94D-11805FDC1762}" type="presOf" srcId="{B0D2D118-270D-4DDE-8F93-CD0C91BF5B79}" destId="{7A43472A-1288-4A45-9B2E-1FCE4FF8CEFA}" srcOrd="0" destOrd="0" presId="urn:microsoft.com/office/officeart/2005/8/layout/radial1"/>
    <dgm:cxn modelId="{FB90C301-8075-4E59-8E77-F2FE16C7F8D7}" srcId="{13F6098E-8562-4EC4-9A8B-1D338585A962}" destId="{62C94177-B2F4-46CF-8BEA-463548BC2C67}" srcOrd="0" destOrd="0" parTransId="{17B808E7-C238-412C-92CB-96B82E0F11F8}" sibTransId="{CFB0052B-BF34-43C4-8E91-7753AD86DA01}"/>
    <dgm:cxn modelId="{5EB01C34-C1F0-404E-A04B-2ED41DF23A80}" type="presOf" srcId="{30EE21DC-9F43-4C98-99B5-CA4CCAF92519}" destId="{286A9F9D-EC1C-4E44-A9DD-FE8A41769AA9}" srcOrd="0" destOrd="0" presId="urn:microsoft.com/office/officeart/2005/8/layout/radial1"/>
    <dgm:cxn modelId="{73910F01-5526-4348-B7D7-078A2AF29B73}" type="presOf" srcId="{A964487C-2E6F-42A6-BA0D-2458420A4EDA}" destId="{04034612-2253-4BED-9E08-0546BD654D0F}" srcOrd="0" destOrd="0" presId="urn:microsoft.com/office/officeart/2005/8/layout/radial1"/>
    <dgm:cxn modelId="{19E8D21C-D9C8-4BF0-8506-0D87148B6B45}" type="presOf" srcId="{830DC807-F77C-4138-A217-B13F3B83EEC2}" destId="{B1C23813-D57C-4F11-A3C2-508D38031ED6}" srcOrd="0" destOrd="0" presId="urn:microsoft.com/office/officeart/2005/8/layout/radial1"/>
    <dgm:cxn modelId="{A6C1FD69-CEB4-4193-BBCE-FC2CBF04E6F9}" srcId="{13F6098E-8562-4EC4-9A8B-1D338585A962}" destId="{30EE21DC-9F43-4C98-99B5-CA4CCAF92519}" srcOrd="1" destOrd="0" parTransId="{0FFB1A49-4F49-4F53-B06C-BC47332B2444}" sibTransId="{3651A33C-93F6-41D1-989B-D0DD1AF1CE48}"/>
    <dgm:cxn modelId="{E33A7CD4-38A3-408C-AA41-DA6BD0FB9912}" srcId="{13F6098E-8562-4EC4-9A8B-1D338585A962}" destId="{F2DD9680-70A2-46D2-811E-6526F635A312}" srcOrd="5" destOrd="0" parTransId="{830DC807-F77C-4138-A217-B13F3B83EEC2}" sibTransId="{D6A117D5-4E4F-4FB0-91B4-852EA984A0F8}"/>
    <dgm:cxn modelId="{B35484F2-18F3-4A02-B4FC-0E6DD7E9CE14}" srcId="{13F6098E-8562-4EC4-9A8B-1D338585A962}" destId="{A964487C-2E6F-42A6-BA0D-2458420A4EDA}" srcOrd="3" destOrd="0" parTransId="{A53C6EED-2C60-48D0-8C7B-C571E75E323A}" sibTransId="{E299D6B9-9BB6-4C41-8B58-77AD7E247814}"/>
    <dgm:cxn modelId="{0A149AE1-1318-4F26-9A0F-F945BA01E517}" type="presOf" srcId="{D4E0004D-E53E-4584-B898-ABB98E046A40}" destId="{977C168D-76E0-4C01-8294-54793B7027A6}" srcOrd="0" destOrd="0" presId="urn:microsoft.com/office/officeart/2005/8/layout/radial1"/>
    <dgm:cxn modelId="{8DBD54F0-B309-448D-A3D7-C7E8AC459FE4}" srcId="{13F6098E-8562-4EC4-9A8B-1D338585A962}" destId="{A24653A0-93FE-49E8-B60A-E2309C164BFF}" srcOrd="2" destOrd="0" parTransId="{B608D590-FBFA-4E91-9C8C-20C420571096}" sibTransId="{1DB94FF3-2154-44D1-9406-15CDADD1D7A9}"/>
    <dgm:cxn modelId="{FBAC4458-E95E-4D73-967E-D51A74ABEB21}" type="presOf" srcId="{0FFB1A49-4F49-4F53-B06C-BC47332B2444}" destId="{5F746BB6-D1BE-462A-91FA-9D80586562EB}" srcOrd="0" destOrd="0" presId="urn:microsoft.com/office/officeart/2005/8/layout/radial1"/>
    <dgm:cxn modelId="{6E88261A-36AE-4003-82CC-229C71CCFC9E}" type="presOf" srcId="{0FFB1A49-4F49-4F53-B06C-BC47332B2444}" destId="{A62EA9D6-50B5-4286-9843-644D20BC7EC2}" srcOrd="1" destOrd="0" presId="urn:microsoft.com/office/officeart/2005/8/layout/radial1"/>
    <dgm:cxn modelId="{363827A5-13B3-4C5A-AD88-8F7CA0E27673}" type="presOf" srcId="{A24653A0-93FE-49E8-B60A-E2309C164BFF}" destId="{0191B62F-6DE3-443E-8BFE-31F8921F946F}" srcOrd="0" destOrd="0" presId="urn:microsoft.com/office/officeart/2005/8/layout/radial1"/>
    <dgm:cxn modelId="{A78A4FC1-6645-4830-A75A-868D722A7A19}" srcId="{13F6098E-8562-4EC4-9A8B-1D338585A962}" destId="{D4E0004D-E53E-4584-B898-ABB98E046A40}" srcOrd="4" destOrd="0" parTransId="{B0D2D118-270D-4DDE-8F93-CD0C91BF5B79}" sibTransId="{6400C7BA-5588-4AB4-95FF-42AEA09BCB63}"/>
    <dgm:cxn modelId="{749EF015-1C24-4EAD-B42B-B968FD79A3F1}" type="presOf" srcId="{A53C6EED-2C60-48D0-8C7B-C571E75E323A}" destId="{48F43C35-C13D-49CC-9BD8-407153187C23}" srcOrd="1" destOrd="0" presId="urn:microsoft.com/office/officeart/2005/8/layout/radial1"/>
    <dgm:cxn modelId="{08491C64-B1DA-410D-94E2-2178DC585752}" type="presOf" srcId="{A53C6EED-2C60-48D0-8C7B-C571E75E323A}" destId="{FE64EA63-C0A2-47F0-92AE-C0F71E8B2990}" srcOrd="0" destOrd="0" presId="urn:microsoft.com/office/officeart/2005/8/layout/radial1"/>
    <dgm:cxn modelId="{BC55A9A3-8660-47E4-9647-9C61B7D562BD}" type="presOf" srcId="{B608D590-FBFA-4E91-9C8C-20C420571096}" destId="{9970FD2B-34FB-499E-979A-147FEA8F5DD3}" srcOrd="1" destOrd="0" presId="urn:microsoft.com/office/officeart/2005/8/layout/radial1"/>
    <dgm:cxn modelId="{A23AC392-6684-464A-834B-D25D9E8534BF}" type="presOf" srcId="{C4B608CC-A3CC-4C64-957A-F12635A9A354}" destId="{9E160E19-CE6D-4498-9E01-79718572E70D}" srcOrd="0" destOrd="0" presId="urn:microsoft.com/office/officeart/2005/8/layout/radial1"/>
    <dgm:cxn modelId="{4D60EAF2-8156-4EB0-86B8-F8D8656378D1}" type="presOf" srcId="{17B808E7-C238-412C-92CB-96B82E0F11F8}" destId="{443E622E-2979-423E-A19C-05BD4E722C72}" srcOrd="1" destOrd="0" presId="urn:microsoft.com/office/officeart/2005/8/layout/radial1"/>
    <dgm:cxn modelId="{7FB520F7-39ED-4FE9-8DDF-2476C46878A7}" type="presParOf" srcId="{9E160E19-CE6D-4498-9E01-79718572E70D}" destId="{437BC6E7-76A8-4DD0-AF90-78E0860295EB}" srcOrd="0" destOrd="0" presId="urn:microsoft.com/office/officeart/2005/8/layout/radial1"/>
    <dgm:cxn modelId="{88B1ACD1-C3F4-4D9A-AA90-324A0BD991E9}" type="presParOf" srcId="{9E160E19-CE6D-4498-9E01-79718572E70D}" destId="{3DE6A6DA-1A94-448A-BFCA-103EDCA033FC}" srcOrd="1" destOrd="0" presId="urn:microsoft.com/office/officeart/2005/8/layout/radial1"/>
    <dgm:cxn modelId="{B27E1F64-3345-4F95-AF15-F90E9F0B0892}" type="presParOf" srcId="{3DE6A6DA-1A94-448A-BFCA-103EDCA033FC}" destId="{443E622E-2979-423E-A19C-05BD4E722C72}" srcOrd="0" destOrd="0" presId="urn:microsoft.com/office/officeart/2005/8/layout/radial1"/>
    <dgm:cxn modelId="{2FAD3BC4-DB01-4859-884A-6DBD77791686}" type="presParOf" srcId="{9E160E19-CE6D-4498-9E01-79718572E70D}" destId="{D9C17546-6991-4C83-88F6-E5429C9CF820}" srcOrd="2" destOrd="0" presId="urn:microsoft.com/office/officeart/2005/8/layout/radial1"/>
    <dgm:cxn modelId="{10E7C51D-374A-4CEA-AFB8-18E13256C65E}" type="presParOf" srcId="{9E160E19-CE6D-4498-9E01-79718572E70D}" destId="{5F746BB6-D1BE-462A-91FA-9D80586562EB}" srcOrd="3" destOrd="0" presId="urn:microsoft.com/office/officeart/2005/8/layout/radial1"/>
    <dgm:cxn modelId="{4282A359-8300-454E-9C03-FF88CD9E895B}" type="presParOf" srcId="{5F746BB6-D1BE-462A-91FA-9D80586562EB}" destId="{A62EA9D6-50B5-4286-9843-644D20BC7EC2}" srcOrd="0" destOrd="0" presId="urn:microsoft.com/office/officeart/2005/8/layout/radial1"/>
    <dgm:cxn modelId="{267436BB-8279-4787-B367-794467A5E273}" type="presParOf" srcId="{9E160E19-CE6D-4498-9E01-79718572E70D}" destId="{286A9F9D-EC1C-4E44-A9DD-FE8A41769AA9}" srcOrd="4" destOrd="0" presId="urn:microsoft.com/office/officeart/2005/8/layout/radial1"/>
    <dgm:cxn modelId="{6603DFB6-BCDC-4E71-9E0C-67144B2A4FBC}" type="presParOf" srcId="{9E160E19-CE6D-4498-9E01-79718572E70D}" destId="{C956DE45-3DC2-4924-9FB9-539854BC1693}" srcOrd="5" destOrd="0" presId="urn:microsoft.com/office/officeart/2005/8/layout/radial1"/>
    <dgm:cxn modelId="{88E3F0D7-4D85-44BE-9BBD-A3C4E0008659}" type="presParOf" srcId="{C956DE45-3DC2-4924-9FB9-539854BC1693}" destId="{9970FD2B-34FB-499E-979A-147FEA8F5DD3}" srcOrd="0" destOrd="0" presId="urn:microsoft.com/office/officeart/2005/8/layout/radial1"/>
    <dgm:cxn modelId="{FB69A462-97CB-4F54-AA84-852716222BE0}" type="presParOf" srcId="{9E160E19-CE6D-4498-9E01-79718572E70D}" destId="{0191B62F-6DE3-443E-8BFE-31F8921F946F}" srcOrd="6" destOrd="0" presId="urn:microsoft.com/office/officeart/2005/8/layout/radial1"/>
    <dgm:cxn modelId="{8C0CFF29-2E71-44E1-947C-C09DFA9BA284}" type="presParOf" srcId="{9E160E19-CE6D-4498-9E01-79718572E70D}" destId="{FE64EA63-C0A2-47F0-92AE-C0F71E8B2990}" srcOrd="7" destOrd="0" presId="urn:microsoft.com/office/officeart/2005/8/layout/radial1"/>
    <dgm:cxn modelId="{E295A3DF-1F18-47FE-B797-6BD9A7D458AD}" type="presParOf" srcId="{FE64EA63-C0A2-47F0-92AE-C0F71E8B2990}" destId="{48F43C35-C13D-49CC-9BD8-407153187C23}" srcOrd="0" destOrd="0" presId="urn:microsoft.com/office/officeart/2005/8/layout/radial1"/>
    <dgm:cxn modelId="{88C27220-06D5-41A5-8F5C-973B1AEE235F}" type="presParOf" srcId="{9E160E19-CE6D-4498-9E01-79718572E70D}" destId="{04034612-2253-4BED-9E08-0546BD654D0F}" srcOrd="8" destOrd="0" presId="urn:microsoft.com/office/officeart/2005/8/layout/radial1"/>
    <dgm:cxn modelId="{5456E2E4-410C-47B9-A5F5-E0AEC362F943}" type="presParOf" srcId="{9E160E19-CE6D-4498-9E01-79718572E70D}" destId="{7A43472A-1288-4A45-9B2E-1FCE4FF8CEFA}" srcOrd="9" destOrd="0" presId="urn:microsoft.com/office/officeart/2005/8/layout/radial1"/>
    <dgm:cxn modelId="{E08DD67D-5A2B-4C5C-8860-A99D2084A2FD}" type="presParOf" srcId="{7A43472A-1288-4A45-9B2E-1FCE4FF8CEFA}" destId="{08898561-BC7D-4DAC-A3FD-20FC1ACF1C4F}" srcOrd="0" destOrd="0" presId="urn:microsoft.com/office/officeart/2005/8/layout/radial1"/>
    <dgm:cxn modelId="{BDE10129-9027-452A-8F09-105CDF0CA115}" type="presParOf" srcId="{9E160E19-CE6D-4498-9E01-79718572E70D}" destId="{977C168D-76E0-4C01-8294-54793B7027A6}" srcOrd="10" destOrd="0" presId="urn:microsoft.com/office/officeart/2005/8/layout/radial1"/>
    <dgm:cxn modelId="{DF9A99F5-1352-4DEA-A9AD-83C186030E4D}" type="presParOf" srcId="{9E160E19-CE6D-4498-9E01-79718572E70D}" destId="{B1C23813-D57C-4F11-A3C2-508D38031ED6}" srcOrd="11" destOrd="0" presId="urn:microsoft.com/office/officeart/2005/8/layout/radial1"/>
    <dgm:cxn modelId="{05FE1FBD-B555-4067-8FAE-B992E6AFF41E}" type="presParOf" srcId="{B1C23813-D57C-4F11-A3C2-508D38031ED6}" destId="{0EC7B7A9-2D9D-4A29-BF49-6C03F0B66526}" srcOrd="0" destOrd="0" presId="urn:microsoft.com/office/officeart/2005/8/layout/radial1"/>
    <dgm:cxn modelId="{6396AAB8-F2F4-4C0E-8D88-4B6F840F4A3B}" type="presParOf" srcId="{9E160E19-CE6D-4498-9E01-79718572E70D}" destId="{AC6F0761-5234-44BD-AA01-1F7C2C0D1782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49476F-B6B2-4181-9B08-9098A580F9D2}" type="doc">
      <dgm:prSet loTypeId="urn:microsoft.com/office/officeart/2005/8/layout/vList3#4" loCatId="list" qsTypeId="urn:microsoft.com/office/officeart/2005/8/quickstyle/simple2" qsCatId="simple" csTypeId="urn:microsoft.com/office/officeart/2005/8/colors/colorful3" csCatId="colorful" phldr="1"/>
      <dgm:spPr/>
    </dgm:pt>
    <dgm:pt modelId="{0ED7D3C3-69E9-4092-9339-75CF73232D9A}">
      <dgm:prSet phldrT="[텍스트]" custT="1"/>
      <dgm:spPr/>
      <dgm:t>
        <a:bodyPr/>
        <a:lstStyle/>
        <a:p>
          <a:pPr latinLnBrk="1"/>
          <a:r>
            <a:rPr lang="ko-KR" altLang="en-US" sz="2000" b="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rPr>
            <a:t>정신적 어려움이 있는 분은 누구나</a:t>
          </a:r>
          <a:r>
            <a:rPr lang="en-US" altLang="ko-KR" sz="2000" b="0" dirty="0" smtClean="0">
              <a:solidFill>
                <a:schemeClr val="bg1"/>
              </a:solidFill>
              <a:latin typeface="08서울남산체 B" pitchFamily="18" charset="-127"/>
              <a:ea typeface="08서울남산체 B" pitchFamily="18" charset="-127"/>
            </a:rPr>
            <a:t>…</a:t>
          </a:r>
          <a:endParaRPr lang="ko-KR" altLang="en-US" sz="2000" b="0" dirty="0">
            <a:solidFill>
              <a:schemeClr val="bg1"/>
            </a:solidFill>
            <a:latin typeface="08서울남산체 B" pitchFamily="18" charset="-127"/>
            <a:ea typeface="08서울남산체 B" pitchFamily="18" charset="-127"/>
          </a:endParaRPr>
        </a:p>
      </dgm:t>
    </dgm:pt>
    <dgm:pt modelId="{1CC3B63F-45BA-41E9-BB5D-CCEF9A9DAAF0}" type="parTrans" cxnId="{DE2F4190-3558-4F20-A6CC-6D633F53840D}">
      <dgm:prSet/>
      <dgm:spPr/>
      <dgm:t>
        <a:bodyPr/>
        <a:lstStyle/>
        <a:p>
          <a:pPr latinLnBrk="1"/>
          <a:endParaRPr lang="ko-KR" altLang="en-US"/>
        </a:p>
      </dgm:t>
    </dgm:pt>
    <dgm:pt modelId="{48F5CFEB-6048-42B0-98EB-4B4BAEF3AC0D}" type="sibTrans" cxnId="{DE2F4190-3558-4F20-A6CC-6D633F53840D}">
      <dgm:prSet/>
      <dgm:spPr/>
      <dgm:t>
        <a:bodyPr/>
        <a:lstStyle/>
        <a:p>
          <a:pPr latinLnBrk="1"/>
          <a:endParaRPr lang="ko-KR" altLang="en-US"/>
        </a:p>
      </dgm:t>
    </dgm:pt>
    <dgm:pt modelId="{E82712C5-89F6-48A2-ADD9-57203FE9916C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적응기간 신청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(2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주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)</a:t>
          </a:r>
        </a:p>
      </dgm:t>
    </dgm:pt>
    <dgm:pt modelId="{BD73B3D1-2216-4246-896E-373BB8C05697}" type="parTrans" cxnId="{F71A7144-AC35-403B-9173-36ED4184073E}">
      <dgm:prSet/>
      <dgm:spPr/>
      <dgm:t>
        <a:bodyPr/>
        <a:lstStyle/>
        <a:p>
          <a:pPr latinLnBrk="1"/>
          <a:endParaRPr lang="ko-KR" altLang="en-US"/>
        </a:p>
      </dgm:t>
    </dgm:pt>
    <dgm:pt modelId="{E17C82D1-AF45-42C2-A533-E677A680C104}" type="sibTrans" cxnId="{F71A7144-AC35-403B-9173-36ED4184073E}">
      <dgm:prSet/>
      <dgm:spPr/>
      <dgm:t>
        <a:bodyPr/>
        <a:lstStyle/>
        <a:p>
          <a:pPr latinLnBrk="1"/>
          <a:endParaRPr lang="ko-KR" altLang="en-US"/>
        </a:p>
      </dgm:t>
    </dgm:pt>
    <dgm:pt modelId="{58C5B15E-DF87-4FAC-A82A-0B83369567BF}">
      <dgm:prSet custT="1"/>
      <dgm:spPr/>
      <dgm:t>
        <a:bodyPr/>
        <a:lstStyle/>
        <a:p>
          <a:pPr algn="ctr"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적응기간 후 부서를 선택하고 등록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03ECB6D3-9423-480B-902D-82CF1F99456F}" type="parTrans" cxnId="{D86797A9-67EE-48BC-BF19-244A0B99923E}">
      <dgm:prSet/>
      <dgm:spPr/>
      <dgm:t>
        <a:bodyPr/>
        <a:lstStyle/>
        <a:p>
          <a:pPr latinLnBrk="1"/>
          <a:endParaRPr lang="ko-KR" altLang="en-US"/>
        </a:p>
      </dgm:t>
    </dgm:pt>
    <dgm:pt modelId="{EA5A31CE-5C61-4045-A092-42D78243DDB1}" type="sibTrans" cxnId="{D86797A9-67EE-48BC-BF19-244A0B99923E}">
      <dgm:prSet/>
      <dgm:spPr/>
      <dgm:t>
        <a:bodyPr/>
        <a:lstStyle/>
        <a:p>
          <a:pPr latinLnBrk="1"/>
          <a:endParaRPr lang="ko-KR" altLang="en-US"/>
        </a:p>
      </dgm:t>
    </dgm:pt>
    <dgm:pt modelId="{FB85A3AA-C57E-414C-88E8-114CD56DAF17}">
      <dgm:prSet custT="1"/>
      <dgm:spPr/>
      <dgm:t>
        <a:bodyPr/>
        <a:lstStyle/>
        <a:p>
          <a:pPr algn="ctr"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이용료 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53,000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원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/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식비 일일 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2,000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원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(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월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4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만원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)</a:t>
          </a:r>
        </a:p>
      </dgm:t>
    </dgm:pt>
    <dgm:pt modelId="{408C96F2-87FD-457F-A204-A536B459EECE}" type="parTrans" cxnId="{B8ADE11B-D75A-4371-B675-E61691867517}">
      <dgm:prSet/>
      <dgm:spPr/>
      <dgm:t>
        <a:bodyPr/>
        <a:lstStyle/>
        <a:p>
          <a:pPr latinLnBrk="1"/>
          <a:endParaRPr lang="ko-KR" altLang="en-US"/>
        </a:p>
      </dgm:t>
    </dgm:pt>
    <dgm:pt modelId="{272E7FFA-E7EE-4E9E-9FCF-8525F77CC7FB}" type="sibTrans" cxnId="{B8ADE11B-D75A-4371-B675-E61691867517}">
      <dgm:prSet/>
      <dgm:spPr/>
      <dgm:t>
        <a:bodyPr/>
        <a:lstStyle/>
        <a:p>
          <a:pPr latinLnBrk="1"/>
          <a:endParaRPr lang="ko-KR" altLang="en-US"/>
        </a:p>
      </dgm:t>
    </dgm:pt>
    <dgm:pt modelId="{CC1989E2-B81C-431B-9B92-F5FA71C29A16}">
      <dgm:prSet custT="1"/>
      <dgm:spPr/>
      <dgm:t>
        <a:bodyPr/>
        <a:lstStyle/>
        <a:p>
          <a:pPr latinLnBrk="1"/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기관안내 후 주치의 의뢰서</a:t>
          </a:r>
          <a:r>
            <a:rPr lang="en-US" altLang="ko-KR" sz="2000" dirty="0" smtClean="0">
              <a:latin typeface="08서울남산체 B" pitchFamily="18" charset="-127"/>
              <a:ea typeface="08서울남산체 B" pitchFamily="18" charset="-127"/>
            </a:rPr>
            <a:t>, </a:t>
          </a:r>
          <a:r>
            <a:rPr lang="ko-KR" altLang="en-US" sz="2000" dirty="0" smtClean="0">
              <a:latin typeface="08서울남산체 B" pitchFamily="18" charset="-127"/>
              <a:ea typeface="08서울남산체 B" pitchFamily="18" charset="-127"/>
            </a:rPr>
            <a:t>적응기간 신청서 구비</a:t>
          </a:r>
          <a:endParaRPr lang="ko-KR" altLang="en-US" sz="2000" dirty="0">
            <a:latin typeface="08서울남산체 B" pitchFamily="18" charset="-127"/>
            <a:ea typeface="08서울남산체 B" pitchFamily="18" charset="-127"/>
          </a:endParaRPr>
        </a:p>
      </dgm:t>
    </dgm:pt>
    <dgm:pt modelId="{8B95264C-D4DB-437C-B4C8-CCE01376908B}" type="parTrans" cxnId="{69C5CC7C-1AAF-4773-BCD0-B5A356112509}">
      <dgm:prSet/>
      <dgm:spPr/>
      <dgm:t>
        <a:bodyPr/>
        <a:lstStyle/>
        <a:p>
          <a:pPr latinLnBrk="1"/>
          <a:endParaRPr lang="ko-KR" altLang="en-US"/>
        </a:p>
      </dgm:t>
    </dgm:pt>
    <dgm:pt modelId="{88E1268C-B26E-4309-B539-5C972CF4C578}" type="sibTrans" cxnId="{69C5CC7C-1AAF-4773-BCD0-B5A356112509}">
      <dgm:prSet/>
      <dgm:spPr/>
      <dgm:t>
        <a:bodyPr/>
        <a:lstStyle/>
        <a:p>
          <a:pPr latinLnBrk="1"/>
          <a:endParaRPr lang="ko-KR" altLang="en-US"/>
        </a:p>
      </dgm:t>
    </dgm:pt>
    <dgm:pt modelId="{E82910DB-9EF3-4791-886F-84CDCB4B5AA4}" type="pres">
      <dgm:prSet presAssocID="{8549476F-B6B2-4181-9B08-9098A580F9D2}" presName="linearFlow" presStyleCnt="0">
        <dgm:presLayoutVars>
          <dgm:dir/>
          <dgm:resizeHandles val="exact"/>
        </dgm:presLayoutVars>
      </dgm:prSet>
      <dgm:spPr/>
    </dgm:pt>
    <dgm:pt modelId="{A519177B-9FAA-4DCF-87CD-4ED1819F2546}" type="pres">
      <dgm:prSet presAssocID="{0ED7D3C3-69E9-4092-9339-75CF73232D9A}" presName="composite" presStyleCnt="0"/>
      <dgm:spPr/>
    </dgm:pt>
    <dgm:pt modelId="{916A752C-B9E6-44E8-812E-4B7C81CF3B4E}" type="pres">
      <dgm:prSet presAssocID="{0ED7D3C3-69E9-4092-9339-75CF73232D9A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E6C27F-B729-4D44-A994-C54C7AAFF4F0}" type="pres">
      <dgm:prSet presAssocID="{0ED7D3C3-69E9-4092-9339-75CF73232D9A}" presName="txShp" presStyleLbl="node1" presStyleIdx="0" presStyleCnt="5" custLinFactNeighborX="-627" custLinFactNeighborY="-2051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61DCE7-A619-44C5-A4DD-FC34586805B3}" type="pres">
      <dgm:prSet presAssocID="{48F5CFEB-6048-42B0-98EB-4B4BAEF3AC0D}" presName="spacing" presStyleCnt="0"/>
      <dgm:spPr/>
    </dgm:pt>
    <dgm:pt modelId="{E8A2031C-55F2-4BC6-9226-D8D1FB613B3E}" type="pres">
      <dgm:prSet presAssocID="{CC1989E2-B81C-431B-9B92-F5FA71C29A16}" presName="composite" presStyleCnt="0"/>
      <dgm:spPr/>
    </dgm:pt>
    <dgm:pt modelId="{DDC813D9-7618-47DD-8916-C9C753A5AC18}" type="pres">
      <dgm:prSet presAssocID="{CC1989E2-B81C-431B-9B92-F5FA71C29A16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71F032-668E-4C61-B1B2-5B131DDFAFAC}" type="pres">
      <dgm:prSet presAssocID="{CC1989E2-B81C-431B-9B92-F5FA71C29A1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9B0E8-154E-45AD-91DC-06130025B5BC}" type="pres">
      <dgm:prSet presAssocID="{88E1268C-B26E-4309-B539-5C972CF4C578}" presName="spacing" presStyleCnt="0"/>
      <dgm:spPr/>
    </dgm:pt>
    <dgm:pt modelId="{12C76D1E-3B85-491E-85B4-4BBB6221E752}" type="pres">
      <dgm:prSet presAssocID="{E82712C5-89F6-48A2-ADD9-57203FE9916C}" presName="composite" presStyleCnt="0"/>
      <dgm:spPr/>
    </dgm:pt>
    <dgm:pt modelId="{57F3B85F-FDFB-4DE2-934C-21B625D79E49}" type="pres">
      <dgm:prSet presAssocID="{E82712C5-89F6-48A2-ADD9-57203FE9916C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71C70872-42E0-4094-88C0-49F4DDB67447}" type="pres">
      <dgm:prSet presAssocID="{E82712C5-89F6-48A2-ADD9-57203FE9916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16363B-2207-486C-BA5E-A85660063B51}" type="pres">
      <dgm:prSet presAssocID="{E17C82D1-AF45-42C2-A533-E677A680C104}" presName="spacing" presStyleCnt="0"/>
      <dgm:spPr/>
    </dgm:pt>
    <dgm:pt modelId="{0A50E17A-584E-421B-A1B4-29024A658819}" type="pres">
      <dgm:prSet presAssocID="{58C5B15E-DF87-4FAC-A82A-0B83369567BF}" presName="composite" presStyleCnt="0"/>
      <dgm:spPr/>
    </dgm:pt>
    <dgm:pt modelId="{C6AEE30E-559B-4FC7-A0E0-C3FCFC9FA75C}" type="pres">
      <dgm:prSet presAssocID="{58C5B15E-DF87-4FAC-A82A-0B83369567BF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C3AC62-75D2-4B4C-A7A7-317496EE19E1}" type="pres">
      <dgm:prSet presAssocID="{58C5B15E-DF87-4FAC-A82A-0B83369567B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F8247E-3089-4369-B2F0-85C56AC043D3}" type="pres">
      <dgm:prSet presAssocID="{EA5A31CE-5C61-4045-A092-42D78243DDB1}" presName="spacing" presStyleCnt="0"/>
      <dgm:spPr/>
    </dgm:pt>
    <dgm:pt modelId="{FB693282-2687-4A6E-8DB2-96534343FD52}" type="pres">
      <dgm:prSet presAssocID="{FB85A3AA-C57E-414C-88E8-114CD56DAF17}" presName="composite" presStyleCnt="0"/>
      <dgm:spPr/>
    </dgm:pt>
    <dgm:pt modelId="{7BD216DD-C7F9-458C-BC0C-6516B008AC15}" type="pres">
      <dgm:prSet presAssocID="{FB85A3AA-C57E-414C-88E8-114CD56DAF17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BE3D32-5E94-46B0-8DE9-141DFDAC2CA7}" type="pres">
      <dgm:prSet presAssocID="{FB85A3AA-C57E-414C-88E8-114CD56DAF1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71A7144-AC35-403B-9173-36ED4184073E}" srcId="{8549476F-B6B2-4181-9B08-9098A580F9D2}" destId="{E82712C5-89F6-48A2-ADD9-57203FE9916C}" srcOrd="2" destOrd="0" parTransId="{BD73B3D1-2216-4246-896E-373BB8C05697}" sibTransId="{E17C82D1-AF45-42C2-A533-E677A680C104}"/>
    <dgm:cxn modelId="{914E3135-EC5B-48DF-AECB-CFD323764D2E}" type="presOf" srcId="{58C5B15E-DF87-4FAC-A82A-0B83369567BF}" destId="{A2C3AC62-75D2-4B4C-A7A7-317496EE19E1}" srcOrd="0" destOrd="0" presId="urn:microsoft.com/office/officeart/2005/8/layout/vList3#4"/>
    <dgm:cxn modelId="{B09AEC38-58EE-4620-BD01-E4811B60B701}" type="presOf" srcId="{FB85A3AA-C57E-414C-88E8-114CD56DAF17}" destId="{C8BE3D32-5E94-46B0-8DE9-141DFDAC2CA7}" srcOrd="0" destOrd="0" presId="urn:microsoft.com/office/officeart/2005/8/layout/vList3#4"/>
    <dgm:cxn modelId="{69C5CC7C-1AAF-4773-BCD0-B5A356112509}" srcId="{8549476F-B6B2-4181-9B08-9098A580F9D2}" destId="{CC1989E2-B81C-431B-9B92-F5FA71C29A16}" srcOrd="1" destOrd="0" parTransId="{8B95264C-D4DB-437C-B4C8-CCE01376908B}" sibTransId="{88E1268C-B26E-4309-B539-5C972CF4C578}"/>
    <dgm:cxn modelId="{B8ADE11B-D75A-4371-B675-E61691867517}" srcId="{8549476F-B6B2-4181-9B08-9098A580F9D2}" destId="{FB85A3AA-C57E-414C-88E8-114CD56DAF17}" srcOrd="4" destOrd="0" parTransId="{408C96F2-87FD-457F-A204-A536B459EECE}" sibTransId="{272E7FFA-E7EE-4E9E-9FCF-8525F77CC7FB}"/>
    <dgm:cxn modelId="{2A5F572C-BCEC-408F-B54E-592BCC6DF280}" type="presOf" srcId="{CC1989E2-B81C-431B-9B92-F5FA71C29A16}" destId="{1971F032-668E-4C61-B1B2-5B131DDFAFAC}" srcOrd="0" destOrd="0" presId="urn:microsoft.com/office/officeart/2005/8/layout/vList3#4"/>
    <dgm:cxn modelId="{D86797A9-67EE-48BC-BF19-244A0B99923E}" srcId="{8549476F-B6B2-4181-9B08-9098A580F9D2}" destId="{58C5B15E-DF87-4FAC-A82A-0B83369567BF}" srcOrd="3" destOrd="0" parTransId="{03ECB6D3-9423-480B-902D-82CF1F99456F}" sibTransId="{EA5A31CE-5C61-4045-A092-42D78243DDB1}"/>
    <dgm:cxn modelId="{41CB8542-B36B-4782-883F-63690DC1E341}" type="presOf" srcId="{8549476F-B6B2-4181-9B08-9098A580F9D2}" destId="{E82910DB-9EF3-4791-886F-84CDCB4B5AA4}" srcOrd="0" destOrd="0" presId="urn:microsoft.com/office/officeart/2005/8/layout/vList3#4"/>
    <dgm:cxn modelId="{806F1A40-BAA0-4DF8-9A2A-638A019558FE}" type="presOf" srcId="{0ED7D3C3-69E9-4092-9339-75CF73232D9A}" destId="{6CE6C27F-B729-4D44-A994-C54C7AAFF4F0}" srcOrd="0" destOrd="0" presId="urn:microsoft.com/office/officeart/2005/8/layout/vList3#4"/>
    <dgm:cxn modelId="{DE2F4190-3558-4F20-A6CC-6D633F53840D}" srcId="{8549476F-B6B2-4181-9B08-9098A580F9D2}" destId="{0ED7D3C3-69E9-4092-9339-75CF73232D9A}" srcOrd="0" destOrd="0" parTransId="{1CC3B63F-45BA-41E9-BB5D-CCEF9A9DAAF0}" sibTransId="{48F5CFEB-6048-42B0-98EB-4B4BAEF3AC0D}"/>
    <dgm:cxn modelId="{A0399243-58C2-40BD-BB05-0BAF901B603F}" type="presOf" srcId="{E82712C5-89F6-48A2-ADD9-57203FE9916C}" destId="{71C70872-42E0-4094-88C0-49F4DDB67447}" srcOrd="0" destOrd="0" presId="urn:microsoft.com/office/officeart/2005/8/layout/vList3#4"/>
    <dgm:cxn modelId="{FFF21224-2E94-4DD5-996A-B9B6F568AECE}" type="presParOf" srcId="{E82910DB-9EF3-4791-886F-84CDCB4B5AA4}" destId="{A519177B-9FAA-4DCF-87CD-4ED1819F2546}" srcOrd="0" destOrd="0" presId="urn:microsoft.com/office/officeart/2005/8/layout/vList3#4"/>
    <dgm:cxn modelId="{231DEB4E-A22A-4A90-B87A-4A534D961D9A}" type="presParOf" srcId="{A519177B-9FAA-4DCF-87CD-4ED1819F2546}" destId="{916A752C-B9E6-44E8-812E-4B7C81CF3B4E}" srcOrd="0" destOrd="0" presId="urn:microsoft.com/office/officeart/2005/8/layout/vList3#4"/>
    <dgm:cxn modelId="{891A387E-ECD5-4CDB-B988-CD43C0CE7487}" type="presParOf" srcId="{A519177B-9FAA-4DCF-87CD-4ED1819F2546}" destId="{6CE6C27F-B729-4D44-A994-C54C7AAFF4F0}" srcOrd="1" destOrd="0" presId="urn:microsoft.com/office/officeart/2005/8/layout/vList3#4"/>
    <dgm:cxn modelId="{01D0F101-EF7D-4212-B38C-046349ED6EC6}" type="presParOf" srcId="{E82910DB-9EF3-4791-886F-84CDCB4B5AA4}" destId="{5A61DCE7-A619-44C5-A4DD-FC34586805B3}" srcOrd="1" destOrd="0" presId="urn:microsoft.com/office/officeart/2005/8/layout/vList3#4"/>
    <dgm:cxn modelId="{FF136BC3-401C-4EA0-AC9D-D46E47670B66}" type="presParOf" srcId="{E82910DB-9EF3-4791-886F-84CDCB4B5AA4}" destId="{E8A2031C-55F2-4BC6-9226-D8D1FB613B3E}" srcOrd="2" destOrd="0" presId="urn:microsoft.com/office/officeart/2005/8/layout/vList3#4"/>
    <dgm:cxn modelId="{630BEFA7-3914-41E7-AAD5-60092C7D40D2}" type="presParOf" srcId="{E8A2031C-55F2-4BC6-9226-D8D1FB613B3E}" destId="{DDC813D9-7618-47DD-8916-C9C753A5AC18}" srcOrd="0" destOrd="0" presId="urn:microsoft.com/office/officeart/2005/8/layout/vList3#4"/>
    <dgm:cxn modelId="{C44E9E0E-0E6B-4030-809D-C3FC59C33ADF}" type="presParOf" srcId="{E8A2031C-55F2-4BC6-9226-D8D1FB613B3E}" destId="{1971F032-668E-4C61-B1B2-5B131DDFAFAC}" srcOrd="1" destOrd="0" presId="urn:microsoft.com/office/officeart/2005/8/layout/vList3#4"/>
    <dgm:cxn modelId="{DB010B0D-723F-4F25-A4F7-FF4132A8CE23}" type="presParOf" srcId="{E82910DB-9EF3-4791-886F-84CDCB4B5AA4}" destId="{2BD9B0E8-154E-45AD-91DC-06130025B5BC}" srcOrd="3" destOrd="0" presId="urn:microsoft.com/office/officeart/2005/8/layout/vList3#4"/>
    <dgm:cxn modelId="{9F245383-CF34-467D-9260-A917A90CFEC6}" type="presParOf" srcId="{E82910DB-9EF3-4791-886F-84CDCB4B5AA4}" destId="{12C76D1E-3B85-491E-85B4-4BBB6221E752}" srcOrd="4" destOrd="0" presId="urn:microsoft.com/office/officeart/2005/8/layout/vList3#4"/>
    <dgm:cxn modelId="{9F346EF3-95E3-42EE-9F50-E7709288398D}" type="presParOf" srcId="{12C76D1E-3B85-491E-85B4-4BBB6221E752}" destId="{57F3B85F-FDFB-4DE2-934C-21B625D79E49}" srcOrd="0" destOrd="0" presId="urn:microsoft.com/office/officeart/2005/8/layout/vList3#4"/>
    <dgm:cxn modelId="{C394307F-30A3-49E0-82F8-D5A3D4C8ACCE}" type="presParOf" srcId="{12C76D1E-3B85-491E-85B4-4BBB6221E752}" destId="{71C70872-42E0-4094-88C0-49F4DDB67447}" srcOrd="1" destOrd="0" presId="urn:microsoft.com/office/officeart/2005/8/layout/vList3#4"/>
    <dgm:cxn modelId="{03E96A75-E625-406A-8EEC-E4D8878F694F}" type="presParOf" srcId="{E82910DB-9EF3-4791-886F-84CDCB4B5AA4}" destId="{E416363B-2207-486C-BA5E-A85660063B51}" srcOrd="5" destOrd="0" presId="urn:microsoft.com/office/officeart/2005/8/layout/vList3#4"/>
    <dgm:cxn modelId="{6764E0EF-29BA-43A9-A9C2-348ACE059538}" type="presParOf" srcId="{E82910DB-9EF3-4791-886F-84CDCB4B5AA4}" destId="{0A50E17A-584E-421B-A1B4-29024A658819}" srcOrd="6" destOrd="0" presId="urn:microsoft.com/office/officeart/2005/8/layout/vList3#4"/>
    <dgm:cxn modelId="{592AA29E-51DA-4D5C-9AD1-546F2930A095}" type="presParOf" srcId="{0A50E17A-584E-421B-A1B4-29024A658819}" destId="{C6AEE30E-559B-4FC7-A0E0-C3FCFC9FA75C}" srcOrd="0" destOrd="0" presId="urn:microsoft.com/office/officeart/2005/8/layout/vList3#4"/>
    <dgm:cxn modelId="{B7AD33C4-B333-4E30-A24F-F46C9B6C68D8}" type="presParOf" srcId="{0A50E17A-584E-421B-A1B4-29024A658819}" destId="{A2C3AC62-75D2-4B4C-A7A7-317496EE19E1}" srcOrd="1" destOrd="0" presId="urn:microsoft.com/office/officeart/2005/8/layout/vList3#4"/>
    <dgm:cxn modelId="{62E97791-2B6E-4F70-90F7-67A10BE9FF79}" type="presParOf" srcId="{E82910DB-9EF3-4791-886F-84CDCB4B5AA4}" destId="{FDF8247E-3089-4369-B2F0-85C56AC043D3}" srcOrd="7" destOrd="0" presId="urn:microsoft.com/office/officeart/2005/8/layout/vList3#4"/>
    <dgm:cxn modelId="{609E4225-CD9C-42F9-BAA7-D8421512C7E3}" type="presParOf" srcId="{E82910DB-9EF3-4791-886F-84CDCB4B5AA4}" destId="{FB693282-2687-4A6E-8DB2-96534343FD52}" srcOrd="8" destOrd="0" presId="urn:microsoft.com/office/officeart/2005/8/layout/vList3#4"/>
    <dgm:cxn modelId="{E88DBF91-769A-4EF9-9C0A-F141E33A731F}" type="presParOf" srcId="{FB693282-2687-4A6E-8DB2-96534343FD52}" destId="{7BD216DD-C7F9-458C-BC0C-6516B008AC15}" srcOrd="0" destOrd="0" presId="urn:microsoft.com/office/officeart/2005/8/layout/vList3#4"/>
    <dgm:cxn modelId="{77203352-C05E-4138-BCE0-C93F1E7B38EE}" type="presParOf" srcId="{FB693282-2687-4A6E-8DB2-96534343FD52}" destId="{C8BE3D32-5E94-46B0-8DE9-141DFDAC2CA7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7AD0-770F-4D43-A8A5-3A83D87ACD0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1944</a:t>
          </a:r>
          <a:r>
            <a:rPr lang="ko-KR" altLang="en-US" sz="2000" kern="1200" dirty="0" smtClean="0"/>
            <a:t>년</a:t>
          </a:r>
          <a:endParaRPr lang="ko-KR" altLang="en-US" sz="2000" kern="1200" dirty="0"/>
        </a:p>
      </dsp:txBody>
      <dsp:txXfrm rot="-5400000">
        <a:off x="1" y="520688"/>
        <a:ext cx="1039018" cy="445294"/>
      </dsp:txXfrm>
    </dsp:sp>
    <dsp:sp modelId="{D26594C8-898A-4D41-915C-E83ACCB12DFE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정신장애인 스스로가 만든 운동</a:t>
          </a:r>
          <a:r>
            <a:rPr lang="en-US" altLang="ko-KR" sz="1900" kern="1200" dirty="0" smtClean="0"/>
            <a:t>.</a:t>
          </a:r>
          <a:endParaRPr lang="ko-KR" altLang="en-US" sz="1900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900" kern="1200" dirty="0" smtClean="0"/>
            <a:t>“We Are Not Alon!(WANA)”</a:t>
          </a:r>
          <a:endParaRPr lang="ko-KR" altLang="en-US" sz="1900" kern="1200" dirty="0"/>
        </a:p>
      </dsp:txBody>
      <dsp:txXfrm rot="-5400000">
        <a:off x="1039018" y="48278"/>
        <a:ext cx="5009883" cy="870607"/>
      </dsp:txXfrm>
    </dsp:sp>
    <dsp:sp modelId="{7E2587EE-4740-4C2A-BD33-CF3383B2DCE7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1948</a:t>
          </a:r>
          <a:r>
            <a:rPr lang="ko-KR" altLang="en-US" sz="2000" kern="1200" dirty="0" smtClean="0"/>
            <a:t>년</a:t>
          </a:r>
          <a:endParaRPr lang="ko-KR" altLang="en-US" sz="2000" kern="1200" dirty="0"/>
        </a:p>
      </dsp:txBody>
      <dsp:txXfrm rot="-5400000">
        <a:off x="1" y="1809352"/>
        <a:ext cx="1039018" cy="445294"/>
      </dsp:txXfrm>
    </dsp:sp>
    <dsp:sp modelId="{8203DC34-0D1A-431F-8053-F6B2FFF322A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최초의 클럽하우스 탄생</a:t>
          </a:r>
          <a:endParaRPr lang="ko-KR" altLang="en-US" sz="1900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파운틴 하우스</a:t>
          </a:r>
          <a:r>
            <a:rPr lang="en-US" altLang="ko-KR" sz="1900" kern="1200" dirty="0" smtClean="0"/>
            <a:t>(Fountain House)</a:t>
          </a:r>
          <a:endParaRPr lang="ko-KR" altLang="en-US" sz="1900" kern="1200" dirty="0"/>
        </a:p>
      </dsp:txBody>
      <dsp:txXfrm rot="-5400000">
        <a:off x="1039018" y="1336942"/>
        <a:ext cx="5009883" cy="870607"/>
      </dsp:txXfrm>
    </dsp:sp>
    <dsp:sp modelId="{056810D2-E03D-4558-8600-114A6A079222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현재</a:t>
          </a:r>
          <a:endParaRPr lang="ko-KR" altLang="en-US" sz="2000" kern="1200" dirty="0"/>
        </a:p>
      </dsp:txBody>
      <dsp:txXfrm rot="-5400000">
        <a:off x="1" y="3098016"/>
        <a:ext cx="1039018" cy="445294"/>
      </dsp:txXfrm>
    </dsp:sp>
    <dsp:sp modelId="{AF918742-04ED-466A-9816-F33C217E37E9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전 세계 </a:t>
          </a:r>
          <a:r>
            <a:rPr lang="en-US" altLang="ko-KR" sz="1900" kern="1200" dirty="0" smtClean="0"/>
            <a:t>27</a:t>
          </a:r>
          <a:r>
            <a:rPr lang="ko-KR" altLang="en-US" sz="1900" kern="1200" dirty="0" smtClean="0"/>
            <a:t>개국</a:t>
          </a:r>
          <a:r>
            <a:rPr lang="en-US" altLang="ko-KR" sz="1900" kern="1200" dirty="0" smtClean="0"/>
            <a:t>, 334</a:t>
          </a:r>
          <a:r>
            <a:rPr lang="ko-KR" altLang="en-US" sz="1900" kern="1200" dirty="0" smtClean="0"/>
            <a:t>개 활동</a:t>
          </a:r>
          <a:endParaRPr lang="ko-KR" altLang="en-US" sz="19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7AD0-770F-4D43-A8A5-3A83D87ACD01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1986</a:t>
          </a:r>
          <a:r>
            <a:rPr lang="ko-KR" altLang="en-US" sz="3000" kern="1200" dirty="0" smtClean="0"/>
            <a:t>년</a:t>
          </a:r>
          <a:endParaRPr lang="ko-KR" altLang="en-US" sz="3000" kern="1200" dirty="0"/>
        </a:p>
      </dsp:txBody>
      <dsp:txXfrm rot="-5400000">
        <a:off x="0" y="761667"/>
        <a:ext cx="1522412" cy="652462"/>
      </dsp:txXfrm>
    </dsp:sp>
    <dsp:sp modelId="{D26594C8-898A-4D41-915C-E83ACCB12DFE}">
      <dsp:nvSpPr>
        <dsp:cNvPr id="0" name=""/>
        <dsp:cNvSpPr/>
      </dsp:nvSpPr>
      <dsp:spPr>
        <a:xfrm rot="5400000">
          <a:off x="3102371" y="-1579498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한국 최초의 클럽하우스 탄생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태화샘솟는집</a:t>
          </a:r>
          <a:endParaRPr lang="ko-KR" altLang="en-US" sz="1800" kern="1200" dirty="0"/>
        </a:p>
      </dsp:txBody>
      <dsp:txXfrm rot="-5400000">
        <a:off x="1522412" y="69471"/>
        <a:ext cx="4504577" cy="1275648"/>
      </dsp:txXfrm>
    </dsp:sp>
    <dsp:sp modelId="{7E2587EE-4740-4C2A-BD33-CF3383B2DCE7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현재</a:t>
          </a:r>
          <a:endParaRPr lang="ko-KR" altLang="en-US" sz="3000" kern="1200" dirty="0"/>
        </a:p>
      </dsp:txBody>
      <dsp:txXfrm rot="-5400000">
        <a:off x="0" y="2649870"/>
        <a:ext cx="1522412" cy="652462"/>
      </dsp:txXfrm>
    </dsp:sp>
    <dsp:sp modelId="{8203DC34-0D1A-431F-8053-F6B2FFF322AE}">
      <dsp:nvSpPr>
        <dsp:cNvPr id="0" name=""/>
        <dsp:cNvSpPr/>
      </dsp:nvSpPr>
      <dsp:spPr>
        <a:xfrm rot="5400000">
          <a:off x="3102371" y="308704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전국적으로 총 </a:t>
          </a:r>
          <a:r>
            <a:rPr lang="en-US" altLang="ko-KR" sz="1800" kern="1200" dirty="0" smtClean="0"/>
            <a:t>15</a:t>
          </a:r>
          <a:r>
            <a:rPr lang="ko-KR" altLang="en-US" sz="1800" kern="1200" dirty="0" smtClean="0"/>
            <a:t>개의 클럽하우스 운영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세미나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주제모임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연구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인권활동 등 다양한 연맹체활동 진행 중</a:t>
          </a:r>
          <a:endParaRPr lang="ko-KR" altLang="en-US" sz="1800" kern="1200" dirty="0"/>
        </a:p>
      </dsp:txBody>
      <dsp:txXfrm rot="-5400000">
        <a:off x="1522412" y="1957673"/>
        <a:ext cx="4504577" cy="127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6C27F-B729-4D44-A994-C54C7AAFF4F0}">
      <dsp:nvSpPr>
        <dsp:cNvPr id="0" name=""/>
        <dsp:cNvSpPr/>
      </dsp:nvSpPr>
      <dsp:spPr>
        <a:xfrm rot="10800000">
          <a:off x="1827055" y="1391"/>
          <a:ext cx="6555843" cy="70308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91440" rIns="170688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인간을 소중하게 여기고 존중합니다</a:t>
          </a:r>
          <a:r>
            <a:rPr lang="en-US" altLang="ko-KR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.</a:t>
          </a:r>
          <a:endParaRPr lang="ko-KR" altLang="en-US" sz="2400" b="0" kern="1200" dirty="0">
            <a:solidFill>
              <a:schemeClr val="bg1"/>
            </a:solidFill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2002826" y="1391"/>
        <a:ext cx="6380072" cy="703085"/>
      </dsp:txXfrm>
    </dsp:sp>
    <dsp:sp modelId="{916A752C-B9E6-44E8-812E-4B7C81CF3B4E}">
      <dsp:nvSpPr>
        <dsp:cNvPr id="0" name=""/>
        <dsp:cNvSpPr/>
      </dsp:nvSpPr>
      <dsp:spPr>
        <a:xfrm>
          <a:off x="1475512" y="1391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C63B00-19C4-4EE7-9E1B-8256BBB4B9D2}">
      <dsp:nvSpPr>
        <dsp:cNvPr id="0" name=""/>
        <dsp:cNvSpPr/>
      </dsp:nvSpPr>
      <dsp:spPr>
        <a:xfrm rot="10800000">
          <a:off x="1827055" y="914353"/>
          <a:ext cx="6555843" cy="703085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76200" rIns="142240" bIns="76200" numCol="1" spcCol="1270" anchor="ctr" anchorCtr="0">
          <a:noAutofit/>
        </a:bodyPr>
        <a:lstStyle/>
        <a:p>
          <a:pPr lvl="0" algn="just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08서울한강체 M" pitchFamily="18" charset="-127"/>
              <a:ea typeface="08서울한강체 M" pitchFamily="18" charset="-127"/>
            </a:rPr>
            <a:t>클럽하우스라는 환영받는 공간에서 동료와 함께 배우고 일합니다</a:t>
          </a:r>
          <a:r>
            <a:rPr lang="en-US" altLang="ko-KR" sz="2000" kern="1200" dirty="0" smtClean="0">
              <a:latin typeface="08서울한강체 M" pitchFamily="18" charset="-127"/>
              <a:ea typeface="08서울한강체 M" pitchFamily="18" charset="-127"/>
            </a:rPr>
            <a:t>.</a:t>
          </a:r>
          <a:endParaRPr lang="ko-KR" altLang="en-US" sz="20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2002826" y="914353"/>
        <a:ext cx="6380072" cy="703085"/>
      </dsp:txXfrm>
    </dsp:sp>
    <dsp:sp modelId="{07141E93-FD24-4DA9-B092-267BD5203A4A}">
      <dsp:nvSpPr>
        <dsp:cNvPr id="0" name=""/>
        <dsp:cNvSpPr/>
      </dsp:nvSpPr>
      <dsp:spPr>
        <a:xfrm>
          <a:off x="1475512" y="914353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C70872-42E0-4094-88C0-49F4DDB67447}">
      <dsp:nvSpPr>
        <dsp:cNvPr id="0" name=""/>
        <dsp:cNvSpPr/>
      </dsp:nvSpPr>
      <dsp:spPr>
        <a:xfrm rot="10800000">
          <a:off x="1827055" y="1827316"/>
          <a:ext cx="6555843" cy="703085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83820" rIns="156464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latin typeface="08서울한강체 M" pitchFamily="18" charset="-127"/>
              <a:ea typeface="08서울한강체 M" pitchFamily="18" charset="-127"/>
            </a:rPr>
            <a:t>회원과 직원이 좋은 인간관계를 형성합니다</a:t>
          </a:r>
          <a:r>
            <a:rPr lang="en-US" altLang="ko-KR" sz="1100" kern="1200" dirty="0" smtClean="0"/>
            <a:t>.</a:t>
          </a:r>
        </a:p>
      </dsp:txBody>
      <dsp:txXfrm rot="10800000">
        <a:off x="2002826" y="1827316"/>
        <a:ext cx="6380072" cy="703085"/>
      </dsp:txXfrm>
    </dsp:sp>
    <dsp:sp modelId="{57F3B85F-FDFB-4DE2-934C-21B625D79E49}">
      <dsp:nvSpPr>
        <dsp:cNvPr id="0" name=""/>
        <dsp:cNvSpPr/>
      </dsp:nvSpPr>
      <dsp:spPr>
        <a:xfrm>
          <a:off x="1475512" y="1827316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C3AC62-75D2-4B4C-A7A7-317496EE19E1}">
      <dsp:nvSpPr>
        <dsp:cNvPr id="0" name=""/>
        <dsp:cNvSpPr/>
      </dsp:nvSpPr>
      <dsp:spPr>
        <a:xfrm rot="10800000">
          <a:off x="1827055" y="2740278"/>
          <a:ext cx="6555843" cy="703085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49530" rIns="92456" bIns="49530" numCol="1" spcCol="1270" anchor="ctr" anchorCtr="0">
          <a:noAutofit/>
        </a:bodyPr>
        <a:lstStyle/>
        <a:p>
          <a:pPr lvl="0" algn="just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08서울한강체 M" pitchFamily="18" charset="-127"/>
              <a:ea typeface="08서울한강체 M" pitchFamily="18" charset="-127"/>
            </a:rPr>
            <a:t>지역사회 안에서 회원을 위해 교육</a:t>
          </a:r>
          <a:r>
            <a:rPr lang="en-US" altLang="ko-KR" sz="1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1300" kern="1200" dirty="0" smtClean="0">
              <a:latin typeface="08서울한강체 M" pitchFamily="18" charset="-127"/>
              <a:ea typeface="08서울한강체 M" pitchFamily="18" charset="-127"/>
            </a:rPr>
            <a:t>취업</a:t>
          </a:r>
          <a:r>
            <a:rPr lang="en-US" altLang="ko-KR" sz="1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1300" kern="1200" dirty="0" smtClean="0">
              <a:latin typeface="08서울한강체 M" pitchFamily="18" charset="-127"/>
              <a:ea typeface="08서울한강체 M" pitchFamily="18" charset="-127"/>
            </a:rPr>
            <a:t>주거</a:t>
          </a:r>
          <a:r>
            <a:rPr lang="en-US" altLang="ko-KR" sz="1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1300" kern="1200" dirty="0" smtClean="0">
              <a:latin typeface="08서울한강체 M" pitchFamily="18" charset="-127"/>
              <a:ea typeface="08서울한강체 M" pitchFamily="18" charset="-127"/>
            </a:rPr>
            <a:t>문화의 기회를 만들고 지원하여 독립생활을 누릴 수 있도록 돕습니다</a:t>
          </a:r>
          <a:r>
            <a:rPr lang="en-US" altLang="ko-KR" sz="1300" kern="1200" dirty="0" smtClean="0">
              <a:latin typeface="08서울한강체 M" pitchFamily="18" charset="-127"/>
              <a:ea typeface="08서울한강체 M" pitchFamily="18" charset="-127"/>
            </a:rPr>
            <a:t>.</a:t>
          </a:r>
          <a:endParaRPr lang="ko-KR" altLang="en-US" sz="13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2002826" y="2740278"/>
        <a:ext cx="6380072" cy="703085"/>
      </dsp:txXfrm>
    </dsp:sp>
    <dsp:sp modelId="{C6AEE30E-559B-4FC7-A0E0-C3FCFC9FA75C}">
      <dsp:nvSpPr>
        <dsp:cNvPr id="0" name=""/>
        <dsp:cNvSpPr/>
      </dsp:nvSpPr>
      <dsp:spPr>
        <a:xfrm>
          <a:off x="1475512" y="2740278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BE3D32-5E94-46B0-8DE9-141DFDAC2CA7}">
      <dsp:nvSpPr>
        <dsp:cNvPr id="0" name=""/>
        <dsp:cNvSpPr/>
      </dsp:nvSpPr>
      <dsp:spPr>
        <a:xfrm rot="10800000">
          <a:off x="1827055" y="3653240"/>
          <a:ext cx="6555843" cy="703085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49530" rIns="92456" bIns="49530" numCol="1" spcCol="1270" anchor="ctr" anchorCtr="0">
          <a:noAutofit/>
        </a:bodyPr>
        <a:lstStyle/>
        <a:p>
          <a:pPr lvl="0" algn="just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08서울한강체 M" pitchFamily="18" charset="-127"/>
              <a:ea typeface="08서울한강체 M" pitchFamily="18" charset="-127"/>
            </a:rPr>
            <a:t>우리의 활동을 홍보하고 지지와 동의를 확산시키고</a:t>
          </a:r>
          <a:r>
            <a:rPr lang="en-US" altLang="ko-KR" sz="1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1300" kern="1200" dirty="0" smtClean="0">
              <a:latin typeface="08서울한강체 M" pitchFamily="18" charset="-127"/>
              <a:ea typeface="08서울한강체 M" pitchFamily="18" charset="-127"/>
            </a:rPr>
            <a:t>장애인의 자유권</a:t>
          </a:r>
          <a:r>
            <a:rPr lang="en-US" altLang="ko-KR" sz="1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1300" kern="1200" dirty="0" smtClean="0">
              <a:latin typeface="08서울한강체 M" pitchFamily="18" charset="-127"/>
              <a:ea typeface="08서울한강체 M" pitchFamily="18" charset="-127"/>
            </a:rPr>
            <a:t>평등권</a:t>
          </a:r>
          <a:r>
            <a:rPr lang="en-US" altLang="ko-KR" sz="1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1300" kern="1200" dirty="0" smtClean="0">
              <a:latin typeface="08서울한강체 M" pitchFamily="18" charset="-127"/>
              <a:ea typeface="08서울한강체 M" pitchFamily="18" charset="-127"/>
            </a:rPr>
            <a:t>행복추구권의 권리를 적극적으로 증진시킵니다</a:t>
          </a:r>
          <a:r>
            <a:rPr lang="en-US" altLang="ko-KR" sz="1300" kern="1200" dirty="0" smtClean="0">
              <a:latin typeface="08서울한강체 M" pitchFamily="18" charset="-127"/>
              <a:ea typeface="08서울한강체 M" pitchFamily="18" charset="-127"/>
            </a:rPr>
            <a:t>.</a:t>
          </a:r>
          <a:endParaRPr lang="ko-KR" altLang="en-US" sz="13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2002826" y="3653240"/>
        <a:ext cx="6380072" cy="703085"/>
      </dsp:txXfrm>
    </dsp:sp>
    <dsp:sp modelId="{7BD216DD-C7F9-458C-BC0C-6516B008AC15}">
      <dsp:nvSpPr>
        <dsp:cNvPr id="0" name=""/>
        <dsp:cNvSpPr/>
      </dsp:nvSpPr>
      <dsp:spPr>
        <a:xfrm>
          <a:off x="1475512" y="3653240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2EDD9-A5AB-419F-949A-7286D21DF951}">
      <dsp:nvSpPr>
        <dsp:cNvPr id="0" name=""/>
        <dsp:cNvSpPr/>
      </dsp:nvSpPr>
      <dsp:spPr>
        <a:xfrm rot="10800000">
          <a:off x="1406646" y="1679"/>
          <a:ext cx="5035664" cy="5530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84" tIns="91440" rIns="170688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기획연구</a:t>
          </a:r>
          <a:endParaRPr lang="ko-KR" altLang="en-US" sz="24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1544911" y="1679"/>
        <a:ext cx="4897399" cy="553059"/>
      </dsp:txXfrm>
    </dsp:sp>
    <dsp:sp modelId="{152012BA-0E83-46F3-91E9-ACB759838084}">
      <dsp:nvSpPr>
        <dsp:cNvPr id="0" name=""/>
        <dsp:cNvSpPr/>
      </dsp:nvSpPr>
      <dsp:spPr>
        <a:xfrm>
          <a:off x="1130116" y="1679"/>
          <a:ext cx="553059" cy="55305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7F924-D99B-4FAA-82CC-97CB61AF6B14}">
      <dsp:nvSpPr>
        <dsp:cNvPr id="0" name=""/>
        <dsp:cNvSpPr/>
      </dsp:nvSpPr>
      <dsp:spPr>
        <a:xfrm rot="10800000">
          <a:off x="1406646" y="719831"/>
          <a:ext cx="5035664" cy="553059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84" tIns="91440" rIns="170688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건강증진</a:t>
          </a:r>
          <a:endParaRPr lang="ko-KR" altLang="en-US" sz="24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1544911" y="719831"/>
        <a:ext cx="4897399" cy="553059"/>
      </dsp:txXfrm>
    </dsp:sp>
    <dsp:sp modelId="{6150436D-43C3-4F2D-A54E-9DFBA5F9296F}">
      <dsp:nvSpPr>
        <dsp:cNvPr id="0" name=""/>
        <dsp:cNvSpPr/>
      </dsp:nvSpPr>
      <dsp:spPr>
        <a:xfrm>
          <a:off x="1130116" y="719831"/>
          <a:ext cx="553059" cy="553059"/>
        </a:xfrm>
        <a:prstGeom prst="ellipse">
          <a:avLst/>
        </a:prstGeom>
        <a:solidFill>
          <a:schemeClr val="accent3">
            <a:tint val="50000"/>
            <a:hueOff val="2688049"/>
            <a:satOff val="-3527"/>
            <a:lumOff val="-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C455A-5A7C-428F-A41D-7076C7DE7227}">
      <dsp:nvSpPr>
        <dsp:cNvPr id="0" name=""/>
        <dsp:cNvSpPr/>
      </dsp:nvSpPr>
      <dsp:spPr>
        <a:xfrm rot="10800000">
          <a:off x="1406646" y="1437982"/>
          <a:ext cx="5035664" cy="55305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84" tIns="91440" rIns="170688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지역사회 네트워킹</a:t>
          </a:r>
          <a:endParaRPr lang="en-US" altLang="ko-KR" sz="2400" kern="1200" dirty="0" smtClean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1544911" y="1437982"/>
        <a:ext cx="4897399" cy="553059"/>
      </dsp:txXfrm>
    </dsp:sp>
    <dsp:sp modelId="{44D4245F-817E-4525-9F71-F817D9A468AC}">
      <dsp:nvSpPr>
        <dsp:cNvPr id="0" name=""/>
        <dsp:cNvSpPr/>
      </dsp:nvSpPr>
      <dsp:spPr>
        <a:xfrm>
          <a:off x="1130116" y="1437982"/>
          <a:ext cx="553059" cy="553059"/>
        </a:xfrm>
        <a:prstGeom prst="ellipse">
          <a:avLst/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5B8EF-2A67-4A03-ABD8-A9199CFC4E2B}">
      <dsp:nvSpPr>
        <dsp:cNvPr id="0" name=""/>
        <dsp:cNvSpPr/>
      </dsp:nvSpPr>
      <dsp:spPr>
        <a:xfrm rot="10800000">
          <a:off x="1406646" y="2156133"/>
          <a:ext cx="5035664" cy="553059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84" tIns="91440" rIns="170688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이용 상담</a:t>
          </a:r>
          <a:endParaRPr lang="ko-KR" altLang="en-US" sz="24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1544911" y="2156133"/>
        <a:ext cx="4897399" cy="553059"/>
      </dsp:txXfrm>
    </dsp:sp>
    <dsp:sp modelId="{10844A59-24C0-41CD-960C-61C7C5C53B1F}">
      <dsp:nvSpPr>
        <dsp:cNvPr id="0" name=""/>
        <dsp:cNvSpPr/>
      </dsp:nvSpPr>
      <dsp:spPr>
        <a:xfrm>
          <a:off x="1130116" y="2156133"/>
          <a:ext cx="553059" cy="553059"/>
        </a:xfrm>
        <a:prstGeom prst="ellipse">
          <a:avLst/>
        </a:prstGeom>
        <a:solidFill>
          <a:schemeClr val="accent3">
            <a:tint val="50000"/>
            <a:hueOff val="8064146"/>
            <a:satOff val="-10581"/>
            <a:lumOff val="-1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0B690-4DB0-487F-B676-56B54A760CE0}">
      <dsp:nvSpPr>
        <dsp:cNvPr id="0" name=""/>
        <dsp:cNvSpPr/>
      </dsp:nvSpPr>
      <dsp:spPr>
        <a:xfrm rot="10800000">
          <a:off x="1406646" y="2874284"/>
          <a:ext cx="5035664" cy="55305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84" tIns="91440" rIns="170688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대외업무</a:t>
          </a:r>
          <a:endParaRPr lang="ko-KR" altLang="en-US" sz="24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1544911" y="2874284"/>
        <a:ext cx="4897399" cy="553059"/>
      </dsp:txXfrm>
    </dsp:sp>
    <dsp:sp modelId="{18CC8E6F-D3C7-4AD0-8935-B93A0D870636}">
      <dsp:nvSpPr>
        <dsp:cNvPr id="0" name=""/>
        <dsp:cNvSpPr/>
      </dsp:nvSpPr>
      <dsp:spPr>
        <a:xfrm>
          <a:off x="1130116" y="2874284"/>
          <a:ext cx="553059" cy="553059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7FF9-0865-4468-94BF-82741A318C65}">
      <dsp:nvSpPr>
        <dsp:cNvPr id="0" name=""/>
        <dsp:cNvSpPr/>
      </dsp:nvSpPr>
      <dsp:spPr>
        <a:xfrm>
          <a:off x="40" y="8495"/>
          <a:ext cx="3872302" cy="141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b="1" kern="1200" dirty="0" smtClean="0">
              <a:latin typeface="08서울한강체 M" pitchFamily="18" charset="-127"/>
              <a:ea typeface="08서울한강체 M" pitchFamily="18" charset="-127"/>
            </a:rPr>
            <a:t>김 종 현</a:t>
          </a:r>
          <a:endParaRPr lang="ko-KR" altLang="en-US" sz="4400" b="1" kern="1200" dirty="0">
            <a:latin typeface="08서울한강체 M" pitchFamily="18" charset="-127"/>
            <a:ea typeface="08서울한강체 M" pitchFamily="18" charset="-127"/>
          </a:endParaRPr>
        </a:p>
      </dsp:txBody>
      <dsp:txXfrm>
        <a:off x="40" y="8495"/>
        <a:ext cx="3872302" cy="1411200"/>
      </dsp:txXfrm>
    </dsp:sp>
    <dsp:sp modelId="{51497BB1-4DC2-4767-A55E-DE8521E02C90}">
      <dsp:nvSpPr>
        <dsp:cNvPr id="0" name=""/>
        <dsp:cNvSpPr/>
      </dsp:nvSpPr>
      <dsp:spPr>
        <a:xfrm>
          <a:off x="40" y="1419695"/>
          <a:ext cx="3872302" cy="228658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kern="1200" dirty="0" smtClean="0">
              <a:latin typeface="08서울한강체 M" pitchFamily="18" charset="-127"/>
              <a:ea typeface="08서울한강체 M" pitchFamily="18" charset="-127"/>
            </a:rPr>
            <a:t>회계업무</a:t>
          </a:r>
          <a:endParaRPr lang="ko-KR" altLang="en-US" sz="3600" kern="1200" dirty="0">
            <a:latin typeface="08서울한강체 M" pitchFamily="18" charset="-127"/>
            <a:ea typeface="08서울한강체 M" pitchFamily="18" charset="-127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kern="1200" dirty="0" smtClean="0">
              <a:latin typeface="08서울한강체 M" pitchFamily="18" charset="-127"/>
              <a:ea typeface="08서울한강체 M" pitchFamily="18" charset="-127"/>
            </a:rPr>
            <a:t>후원관리</a:t>
          </a:r>
          <a:endParaRPr lang="ko-KR" altLang="en-US" sz="3600" kern="1200" dirty="0">
            <a:latin typeface="08서울한강체 M" pitchFamily="18" charset="-127"/>
            <a:ea typeface="08서울한강체 M" pitchFamily="18" charset="-127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kern="1200" dirty="0" smtClean="0">
              <a:latin typeface="08서울한강체 M" pitchFamily="18" charset="-127"/>
              <a:ea typeface="08서울한강체 M" pitchFamily="18" charset="-127"/>
            </a:rPr>
            <a:t>실습지도</a:t>
          </a:r>
          <a:endParaRPr lang="ko-KR" altLang="en-US" sz="3600" kern="1200" dirty="0">
            <a:latin typeface="08서울한강체 M" pitchFamily="18" charset="-127"/>
            <a:ea typeface="08서울한강체 M" pitchFamily="18" charset="-127"/>
          </a:endParaRPr>
        </a:p>
      </dsp:txBody>
      <dsp:txXfrm>
        <a:off x="40" y="1419695"/>
        <a:ext cx="3872302" cy="2286585"/>
      </dsp:txXfrm>
    </dsp:sp>
    <dsp:sp modelId="{CF08E3BE-926B-4A63-A82C-6AF0D9166E4B}">
      <dsp:nvSpPr>
        <dsp:cNvPr id="0" name=""/>
        <dsp:cNvSpPr/>
      </dsp:nvSpPr>
      <dsp:spPr>
        <a:xfrm>
          <a:off x="4414465" y="8495"/>
          <a:ext cx="3872302" cy="14112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b="1" kern="1200" dirty="0" smtClean="0">
              <a:latin typeface="08서울한강체 M" pitchFamily="18" charset="-127"/>
              <a:ea typeface="08서울한강체 M" pitchFamily="18" charset="-127"/>
            </a:rPr>
            <a:t>강 민 정</a:t>
          </a:r>
          <a:endParaRPr lang="ko-KR" altLang="en-US" sz="4400" b="1" kern="1200" dirty="0">
            <a:latin typeface="08서울한강체 M" pitchFamily="18" charset="-127"/>
            <a:ea typeface="08서울한강체 M" pitchFamily="18" charset="-127"/>
          </a:endParaRPr>
        </a:p>
      </dsp:txBody>
      <dsp:txXfrm>
        <a:off x="4414465" y="8495"/>
        <a:ext cx="3872302" cy="1411200"/>
      </dsp:txXfrm>
    </dsp:sp>
    <dsp:sp modelId="{69A7F357-8036-4331-BF6B-ED698E55AC4A}">
      <dsp:nvSpPr>
        <dsp:cNvPr id="0" name=""/>
        <dsp:cNvSpPr/>
      </dsp:nvSpPr>
      <dsp:spPr>
        <a:xfrm>
          <a:off x="4414465" y="1419695"/>
          <a:ext cx="3872302" cy="2286585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>
              <a:latin typeface="08서울한강체 M" pitchFamily="18" charset="-127"/>
              <a:ea typeface="08서울한강체 M" pitchFamily="18" charset="-127"/>
            </a:rPr>
            <a:t>식품업무</a:t>
          </a:r>
          <a:endParaRPr lang="ko-KR" altLang="en-US" sz="3200" kern="1200" dirty="0">
            <a:latin typeface="08서울한강체 M" pitchFamily="18" charset="-127"/>
            <a:ea typeface="08서울한강체 M" pitchFamily="18" charset="-127"/>
          </a:endParaRPr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>
              <a:latin typeface="08서울한강체 M" pitchFamily="18" charset="-127"/>
              <a:ea typeface="08서울한강체 M" pitchFamily="18" charset="-127"/>
            </a:rPr>
            <a:t>교육 및 프로그램 </a:t>
          </a:r>
          <a:endParaRPr lang="ko-KR" altLang="en-US" sz="3200" kern="1200" dirty="0">
            <a:latin typeface="08서울한강체 M" pitchFamily="18" charset="-127"/>
            <a:ea typeface="08서울한강체 M" pitchFamily="18" charset="-127"/>
          </a:endParaRPr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kern="1200" dirty="0" smtClean="0">
              <a:latin typeface="08서울한강체 M" pitchFamily="18" charset="-127"/>
              <a:ea typeface="08서울한강체 M" pitchFamily="18" charset="-127"/>
            </a:rPr>
            <a:t>자원봉사자 관리</a:t>
          </a:r>
          <a:endParaRPr lang="ko-KR" altLang="en-US" sz="3200" kern="1200" dirty="0">
            <a:latin typeface="08서울한강체 M" pitchFamily="18" charset="-127"/>
            <a:ea typeface="08서울한강체 M" pitchFamily="18" charset="-127"/>
          </a:endParaRPr>
        </a:p>
      </dsp:txBody>
      <dsp:txXfrm>
        <a:off x="4414465" y="1419695"/>
        <a:ext cx="3872302" cy="2286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7FF9-0865-4468-94BF-82741A318C65}">
      <dsp:nvSpPr>
        <dsp:cNvPr id="0" name=""/>
        <dsp:cNvSpPr/>
      </dsp:nvSpPr>
      <dsp:spPr>
        <a:xfrm>
          <a:off x="0" y="4940"/>
          <a:ext cx="4429156" cy="126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b="1" kern="1200" dirty="0" smtClean="0">
              <a:latin typeface="08서울한강체 M" pitchFamily="18" charset="-127"/>
              <a:ea typeface="08서울한강체 M" pitchFamily="18" charset="-127"/>
            </a:rPr>
            <a:t>김민혜</a:t>
          </a:r>
          <a:endParaRPr lang="ko-KR" altLang="en-US" sz="4400" b="1" kern="1200" dirty="0">
            <a:latin typeface="08서울한강체 M" pitchFamily="18" charset="-127"/>
            <a:ea typeface="08서울한강체 M" pitchFamily="18" charset="-127"/>
          </a:endParaRPr>
        </a:p>
      </dsp:txBody>
      <dsp:txXfrm>
        <a:off x="0" y="4940"/>
        <a:ext cx="4429156" cy="1267200"/>
      </dsp:txXfrm>
    </dsp:sp>
    <dsp:sp modelId="{51497BB1-4DC2-4767-A55E-DE8521E02C90}">
      <dsp:nvSpPr>
        <dsp:cNvPr id="0" name=""/>
        <dsp:cNvSpPr/>
      </dsp:nvSpPr>
      <dsp:spPr>
        <a:xfrm>
          <a:off x="0" y="1272140"/>
          <a:ext cx="4429156" cy="22948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kern="1200" dirty="0" smtClean="0">
              <a:latin typeface="08서울한강체 M" pitchFamily="18" charset="-127"/>
              <a:ea typeface="08서울한강체 M" pitchFamily="18" charset="-127"/>
            </a:rPr>
            <a:t>취업지원</a:t>
          </a:r>
          <a:endParaRPr lang="ko-KR" altLang="en-US" sz="3600" kern="1200" dirty="0">
            <a:latin typeface="08서울한강체 M" pitchFamily="18" charset="-127"/>
            <a:ea typeface="08서울한강체 M" pitchFamily="18" charset="-127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kern="1200" dirty="0" smtClean="0">
              <a:latin typeface="08서울한강체 M" pitchFamily="18" charset="-127"/>
              <a:ea typeface="08서울한강체 M" pitchFamily="18" charset="-127"/>
            </a:rPr>
            <a:t>홍보업무</a:t>
          </a:r>
          <a:endParaRPr lang="ko-KR" altLang="en-US" sz="3600" kern="1200" dirty="0">
            <a:latin typeface="08서울한강체 M" pitchFamily="18" charset="-127"/>
            <a:ea typeface="08서울한강체 M" pitchFamily="18" charset="-127"/>
          </a:endParaRPr>
        </a:p>
        <a:p>
          <a:pPr marL="285750" lvl="1" indent="-285750" algn="l" defTabSz="1600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600" kern="1200" dirty="0" smtClean="0">
              <a:latin typeface="08서울한강체 M" pitchFamily="18" charset="-127"/>
              <a:ea typeface="08서울한강체 M" pitchFamily="18" charset="-127"/>
            </a:rPr>
            <a:t>가족교육사업</a:t>
          </a:r>
          <a:endParaRPr lang="ko-KR" altLang="en-US" sz="3600" kern="1200" dirty="0">
            <a:latin typeface="08서울한강체 M" pitchFamily="18" charset="-127"/>
            <a:ea typeface="08서울한강체 M" pitchFamily="18" charset="-127"/>
          </a:endParaRPr>
        </a:p>
      </dsp:txBody>
      <dsp:txXfrm>
        <a:off x="0" y="1272140"/>
        <a:ext cx="4429156" cy="2294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BC6E7-76A8-4DD0-AF90-78E0860295EB}">
      <dsp:nvSpPr>
        <dsp:cNvPr id="0" name=""/>
        <dsp:cNvSpPr/>
      </dsp:nvSpPr>
      <dsp:spPr>
        <a:xfrm>
          <a:off x="3483488" y="2019009"/>
          <a:ext cx="1534144" cy="1534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>
              <a:solidFill>
                <a:schemeClr val="tx1"/>
              </a:solidFill>
            </a:rPr>
            <a:t>부서</a:t>
          </a:r>
          <a:endParaRPr lang="en-US" altLang="ko-KR" sz="2200" b="1" kern="1200" dirty="0" smtClean="0">
            <a:solidFill>
              <a:schemeClr val="tx1"/>
            </a:solidFill>
          </a:endParaRPr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>
              <a:solidFill>
                <a:schemeClr val="tx1"/>
              </a:solidFill>
            </a:rPr>
            <a:t>활동</a:t>
          </a:r>
          <a:endParaRPr lang="ko-KR" altLang="en-US" sz="2200" b="1" kern="1200" dirty="0">
            <a:solidFill>
              <a:schemeClr val="tx1"/>
            </a:solidFill>
          </a:endParaRPr>
        </a:p>
      </dsp:txBody>
      <dsp:txXfrm>
        <a:off x="3708158" y="2243679"/>
        <a:ext cx="1084804" cy="1084804"/>
      </dsp:txXfrm>
    </dsp:sp>
    <dsp:sp modelId="{3DE6A6DA-1A94-448A-BFCA-103EDCA033FC}">
      <dsp:nvSpPr>
        <dsp:cNvPr id="0" name=""/>
        <dsp:cNvSpPr/>
      </dsp:nvSpPr>
      <dsp:spPr>
        <a:xfrm rot="16200000">
          <a:off x="4019201" y="1771408"/>
          <a:ext cx="462718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462718" y="16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238993" y="1776082"/>
        <a:ext cx="23135" cy="23135"/>
      </dsp:txXfrm>
    </dsp:sp>
    <dsp:sp modelId="{D9C17546-6991-4C83-88F6-E5429C9CF820}">
      <dsp:nvSpPr>
        <dsp:cNvPr id="0" name=""/>
        <dsp:cNvSpPr/>
      </dsp:nvSpPr>
      <dsp:spPr>
        <a:xfrm>
          <a:off x="3483488" y="22146"/>
          <a:ext cx="1534144" cy="1534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여가 및 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문화지원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프로그램</a:t>
          </a:r>
          <a:endParaRPr lang="ko-KR" altLang="en-US" sz="1200" b="1" kern="1200" dirty="0">
            <a:solidFill>
              <a:schemeClr val="tx1"/>
            </a:solidFill>
          </a:endParaRPr>
        </a:p>
      </dsp:txBody>
      <dsp:txXfrm>
        <a:off x="3708158" y="246816"/>
        <a:ext cx="1084804" cy="1084804"/>
      </dsp:txXfrm>
    </dsp:sp>
    <dsp:sp modelId="{5F746BB6-D1BE-462A-91FA-9D80586562EB}">
      <dsp:nvSpPr>
        <dsp:cNvPr id="0" name=""/>
        <dsp:cNvSpPr/>
      </dsp:nvSpPr>
      <dsp:spPr>
        <a:xfrm rot="19800000">
          <a:off x="4883868" y="2270624"/>
          <a:ext cx="462718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462718" y="16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103659" y="2275298"/>
        <a:ext cx="23135" cy="23135"/>
      </dsp:txXfrm>
    </dsp:sp>
    <dsp:sp modelId="{286A9F9D-EC1C-4E44-A9DD-FE8A41769AA9}">
      <dsp:nvSpPr>
        <dsp:cNvPr id="0" name=""/>
        <dsp:cNvSpPr/>
      </dsp:nvSpPr>
      <dsp:spPr>
        <a:xfrm>
          <a:off x="5212822" y="1020578"/>
          <a:ext cx="1534144" cy="1534144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특성화</a:t>
          </a:r>
          <a:endParaRPr lang="en-US" altLang="ko-KR" sz="2000" b="1" kern="1200" dirty="0" smtClean="0">
            <a:solidFill>
              <a:schemeClr val="tx1"/>
            </a:solidFill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사업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5437492" y="1245248"/>
        <a:ext cx="1084804" cy="1084804"/>
      </dsp:txXfrm>
    </dsp:sp>
    <dsp:sp modelId="{C956DE45-3DC2-4924-9FB9-539854BC1693}">
      <dsp:nvSpPr>
        <dsp:cNvPr id="0" name=""/>
        <dsp:cNvSpPr/>
      </dsp:nvSpPr>
      <dsp:spPr>
        <a:xfrm rot="1800000">
          <a:off x="4883868" y="3269055"/>
          <a:ext cx="462718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462718" y="16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103659" y="3273729"/>
        <a:ext cx="23135" cy="23135"/>
      </dsp:txXfrm>
    </dsp:sp>
    <dsp:sp modelId="{0191B62F-6DE3-443E-8BFE-31F8921F946F}">
      <dsp:nvSpPr>
        <dsp:cNvPr id="0" name=""/>
        <dsp:cNvSpPr/>
      </dsp:nvSpPr>
      <dsp:spPr>
        <a:xfrm>
          <a:off x="5212822" y="3017441"/>
          <a:ext cx="1534144" cy="1534144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건강증진</a:t>
          </a:r>
          <a:endParaRPr lang="en-US" altLang="ko-KR" sz="2000" b="1" kern="1200" dirty="0" smtClean="0">
            <a:solidFill>
              <a:schemeClr val="tx1"/>
            </a:solidFill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프로그램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5437492" y="3242111"/>
        <a:ext cx="1084804" cy="1084804"/>
      </dsp:txXfrm>
    </dsp:sp>
    <dsp:sp modelId="{FE64EA63-C0A2-47F0-92AE-C0F71E8B2990}">
      <dsp:nvSpPr>
        <dsp:cNvPr id="0" name=""/>
        <dsp:cNvSpPr/>
      </dsp:nvSpPr>
      <dsp:spPr>
        <a:xfrm rot="5558040">
          <a:off x="4007832" y="3734253"/>
          <a:ext cx="396721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396721" y="16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4196275" y="3740577"/>
        <a:ext cx="19836" cy="19836"/>
      </dsp:txXfrm>
    </dsp:sp>
    <dsp:sp modelId="{04034612-2253-4BED-9E08-0546BD654D0F}">
      <dsp:nvSpPr>
        <dsp:cNvPr id="0" name=""/>
        <dsp:cNvSpPr/>
      </dsp:nvSpPr>
      <dsp:spPr>
        <a:xfrm>
          <a:off x="3394754" y="3947836"/>
          <a:ext cx="1534144" cy="1534144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취업지원서비스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3619424" y="4172506"/>
        <a:ext cx="1084804" cy="1084804"/>
      </dsp:txXfrm>
    </dsp:sp>
    <dsp:sp modelId="{7A43472A-1288-4A45-9B2E-1FCE4FF8CEFA}">
      <dsp:nvSpPr>
        <dsp:cNvPr id="0" name=""/>
        <dsp:cNvSpPr/>
      </dsp:nvSpPr>
      <dsp:spPr>
        <a:xfrm rot="9452160">
          <a:off x="3079107" y="3154803"/>
          <a:ext cx="480829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480829" y="16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3307501" y="3159024"/>
        <a:ext cx="24041" cy="24041"/>
      </dsp:txXfrm>
    </dsp:sp>
    <dsp:sp modelId="{977C168D-76E0-4C01-8294-54793B7027A6}">
      <dsp:nvSpPr>
        <dsp:cNvPr id="0" name=""/>
        <dsp:cNvSpPr/>
      </dsp:nvSpPr>
      <dsp:spPr>
        <a:xfrm>
          <a:off x="1621411" y="2788937"/>
          <a:ext cx="1534144" cy="1534144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지역사회 네트워킹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1846081" y="3013607"/>
        <a:ext cx="1084804" cy="1084804"/>
      </dsp:txXfrm>
    </dsp:sp>
    <dsp:sp modelId="{B1C23813-D57C-4F11-A3C2-508D38031ED6}">
      <dsp:nvSpPr>
        <dsp:cNvPr id="0" name=""/>
        <dsp:cNvSpPr/>
      </dsp:nvSpPr>
      <dsp:spPr>
        <a:xfrm rot="12866580">
          <a:off x="3222259" y="2213340"/>
          <a:ext cx="433723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433723" y="16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3428277" y="2218739"/>
        <a:ext cx="21686" cy="21686"/>
      </dsp:txXfrm>
    </dsp:sp>
    <dsp:sp modelId="{AC6F0761-5234-44BD-AA01-1F7C2C0D1782}">
      <dsp:nvSpPr>
        <dsp:cNvPr id="0" name=""/>
        <dsp:cNvSpPr/>
      </dsp:nvSpPr>
      <dsp:spPr>
        <a:xfrm>
          <a:off x="1860608" y="906010"/>
          <a:ext cx="1534144" cy="153414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</a:rPr>
            <a:t>인권활동</a:t>
          </a:r>
          <a:endParaRPr lang="ko-KR" altLang="en-US" sz="2000" b="1" kern="1200" dirty="0">
            <a:solidFill>
              <a:schemeClr val="tx1"/>
            </a:solidFill>
          </a:endParaRPr>
        </a:p>
      </dsp:txBody>
      <dsp:txXfrm>
        <a:off x="2085278" y="1130680"/>
        <a:ext cx="1084804" cy="10848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6C27F-B729-4D44-A994-C54C7AAFF4F0}">
      <dsp:nvSpPr>
        <dsp:cNvPr id="0" name=""/>
        <dsp:cNvSpPr/>
      </dsp:nvSpPr>
      <dsp:spPr>
        <a:xfrm rot="10800000">
          <a:off x="1806726" y="0"/>
          <a:ext cx="6318333" cy="101952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584" tIns="91440" rIns="170688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식품업무</a:t>
          </a:r>
          <a:endParaRPr lang="en-US" altLang="ko-KR" sz="2400" b="0" kern="1200" dirty="0" smtClean="0">
            <a:solidFill>
              <a:schemeClr val="bg1"/>
            </a:solidFill>
            <a:latin typeface="08서울한강체 M" pitchFamily="18" charset="-127"/>
            <a:ea typeface="08서울한강체 M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(</a:t>
          </a:r>
          <a:r>
            <a:rPr lang="ko-KR" altLang="en-US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음식조리</a:t>
          </a:r>
          <a:r>
            <a:rPr lang="en-US" altLang="ko-KR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설거지</a:t>
          </a:r>
          <a:r>
            <a:rPr lang="en-US" altLang="ko-KR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장보기 등</a:t>
          </a:r>
          <a:r>
            <a:rPr lang="en-US" altLang="ko-KR" sz="24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)</a:t>
          </a:r>
          <a:endParaRPr lang="ko-KR" altLang="en-US" sz="2400" b="0" kern="1200" dirty="0">
            <a:solidFill>
              <a:schemeClr val="bg1"/>
            </a:solidFill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2061608" y="0"/>
        <a:ext cx="6063451" cy="1019529"/>
      </dsp:txXfrm>
    </dsp:sp>
    <dsp:sp modelId="{916A752C-B9E6-44E8-812E-4B7C81CF3B4E}">
      <dsp:nvSpPr>
        <dsp:cNvPr id="0" name=""/>
        <dsp:cNvSpPr/>
      </dsp:nvSpPr>
      <dsp:spPr>
        <a:xfrm>
          <a:off x="1336577" y="623"/>
          <a:ext cx="1019529" cy="10195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71F032-668E-4C61-B1B2-5B131DDFAFAC}">
      <dsp:nvSpPr>
        <dsp:cNvPr id="0" name=""/>
        <dsp:cNvSpPr/>
      </dsp:nvSpPr>
      <dsp:spPr>
        <a:xfrm rot="10800000">
          <a:off x="1846342" y="1311904"/>
          <a:ext cx="6318333" cy="101952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584" tIns="87630" rIns="163576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>
              <a:latin typeface="08서울한강체 M" pitchFamily="18" charset="-127"/>
              <a:ea typeface="08서울한강체 M" pitchFamily="18" charset="-127"/>
            </a:rPr>
            <a:t>행정업무</a:t>
          </a:r>
          <a:endParaRPr lang="en-US" altLang="ko-KR" sz="2300" kern="1200" dirty="0" smtClean="0">
            <a:latin typeface="08서울한강체 M" pitchFamily="18" charset="-127"/>
            <a:ea typeface="08서울한강체 M" pitchFamily="18" charset="-127"/>
          </a:endParaRPr>
        </a:p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>
              <a:latin typeface="08서울한강체 M" pitchFamily="18" charset="-127"/>
              <a:ea typeface="08서울한강체 M" pitchFamily="18" charset="-127"/>
            </a:rPr>
            <a:t>(</a:t>
          </a:r>
          <a:r>
            <a:rPr lang="ko-KR" altLang="en-US" sz="2300" kern="1200" dirty="0" smtClean="0">
              <a:latin typeface="08서울한강체 M" pitchFamily="18" charset="-127"/>
              <a:ea typeface="08서울한강체 M" pitchFamily="18" charset="-127"/>
            </a:rPr>
            <a:t>문서작업</a:t>
          </a:r>
          <a:r>
            <a:rPr lang="en-US" altLang="ko-KR" sz="2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2300" kern="1200" dirty="0" smtClean="0">
              <a:latin typeface="08서울한강체 M" pitchFamily="18" charset="-127"/>
              <a:ea typeface="08서울한강체 M" pitchFamily="18" charset="-127"/>
            </a:rPr>
            <a:t>팩스</a:t>
          </a:r>
          <a:r>
            <a:rPr lang="en-US" altLang="ko-KR" sz="2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2300" kern="1200" dirty="0" smtClean="0">
              <a:latin typeface="08서울한강체 M" pitchFamily="18" charset="-127"/>
              <a:ea typeface="08서울한강체 M" pitchFamily="18" charset="-127"/>
            </a:rPr>
            <a:t>우편보내기</a:t>
          </a:r>
          <a:r>
            <a:rPr lang="en-US" altLang="ko-KR" sz="23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2300" kern="1200" dirty="0" smtClean="0">
              <a:latin typeface="08서울한강체 M" pitchFamily="18" charset="-127"/>
              <a:ea typeface="08서울한강체 M" pitchFamily="18" charset="-127"/>
            </a:rPr>
            <a:t>은행업무 등</a:t>
          </a:r>
          <a:r>
            <a:rPr lang="en-US" altLang="ko-KR" sz="2300" kern="1200" dirty="0" smtClean="0">
              <a:latin typeface="08서울한강체 M" pitchFamily="18" charset="-127"/>
              <a:ea typeface="08서울한강체 M" pitchFamily="18" charset="-127"/>
            </a:rPr>
            <a:t>)</a:t>
          </a:r>
          <a:endParaRPr lang="ko-KR" altLang="en-US" sz="23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2101224" y="1311904"/>
        <a:ext cx="6063451" cy="1019529"/>
      </dsp:txXfrm>
    </dsp:sp>
    <dsp:sp modelId="{DDC813D9-7618-47DD-8916-C9C753A5AC18}">
      <dsp:nvSpPr>
        <dsp:cNvPr id="0" name=""/>
        <dsp:cNvSpPr/>
      </dsp:nvSpPr>
      <dsp:spPr>
        <a:xfrm>
          <a:off x="1336577" y="1311904"/>
          <a:ext cx="1019529" cy="10195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C70872-42E0-4094-88C0-49F4DDB67447}">
      <dsp:nvSpPr>
        <dsp:cNvPr id="0" name=""/>
        <dsp:cNvSpPr/>
      </dsp:nvSpPr>
      <dsp:spPr>
        <a:xfrm rot="10800000">
          <a:off x="1846342" y="2623185"/>
          <a:ext cx="6318333" cy="101952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584" tIns="99060" rIns="184912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>
              <a:latin typeface="08서울한강체 M" pitchFamily="18" charset="-127"/>
              <a:ea typeface="08서울한강체 M" pitchFamily="18" charset="-127"/>
            </a:rPr>
            <a:t>환경관리 업무</a:t>
          </a:r>
          <a:endParaRPr lang="en-US" altLang="ko-KR" sz="2600" kern="1200" dirty="0" smtClean="0">
            <a:latin typeface="08서울한강체 M" pitchFamily="18" charset="-127"/>
            <a:ea typeface="08서울한강체 M" pitchFamily="18" charset="-127"/>
          </a:endParaRPr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>
              <a:latin typeface="08서울한강체 M" pitchFamily="18" charset="-127"/>
              <a:ea typeface="08서울한강체 M" pitchFamily="18" charset="-127"/>
            </a:rPr>
            <a:t>(</a:t>
          </a:r>
          <a:r>
            <a:rPr lang="ko-KR" altLang="en-US" sz="2600" kern="1200" dirty="0" smtClean="0">
              <a:latin typeface="08서울한강체 M" pitchFamily="18" charset="-127"/>
              <a:ea typeface="08서울한강체 M" pitchFamily="18" charset="-127"/>
            </a:rPr>
            <a:t>분리수거</a:t>
          </a:r>
          <a:r>
            <a:rPr lang="en-US" altLang="ko-KR" sz="26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2600" kern="1200" dirty="0" smtClean="0">
              <a:latin typeface="08서울한강체 M" pitchFamily="18" charset="-127"/>
              <a:ea typeface="08서울한강체 M" pitchFamily="18" charset="-127"/>
            </a:rPr>
            <a:t>쓸기 및 닦기</a:t>
          </a:r>
          <a:r>
            <a:rPr lang="en-US" altLang="ko-KR" sz="2600" kern="1200" dirty="0" smtClean="0">
              <a:latin typeface="08서울한강체 M" pitchFamily="18" charset="-127"/>
              <a:ea typeface="08서울한강체 M" pitchFamily="18" charset="-127"/>
            </a:rPr>
            <a:t>, </a:t>
          </a:r>
          <a:r>
            <a:rPr lang="ko-KR" altLang="en-US" sz="2600" kern="1200" dirty="0" smtClean="0">
              <a:latin typeface="08서울한강체 M" pitchFamily="18" charset="-127"/>
              <a:ea typeface="08서울한강체 M" pitchFamily="18" charset="-127"/>
            </a:rPr>
            <a:t>정리정돈 등</a:t>
          </a:r>
          <a:r>
            <a:rPr lang="en-US" altLang="ko-KR" sz="2600" kern="1200" dirty="0" smtClean="0">
              <a:latin typeface="08서울한강체 M" pitchFamily="18" charset="-127"/>
              <a:ea typeface="08서울한강체 M" pitchFamily="18" charset="-127"/>
            </a:rPr>
            <a:t>)</a:t>
          </a:r>
        </a:p>
      </dsp:txBody>
      <dsp:txXfrm rot="10800000">
        <a:off x="2101224" y="2623185"/>
        <a:ext cx="6063451" cy="1019529"/>
      </dsp:txXfrm>
    </dsp:sp>
    <dsp:sp modelId="{57F3B85F-FDFB-4DE2-934C-21B625D79E49}">
      <dsp:nvSpPr>
        <dsp:cNvPr id="0" name=""/>
        <dsp:cNvSpPr/>
      </dsp:nvSpPr>
      <dsp:spPr>
        <a:xfrm>
          <a:off x="1336577" y="2623185"/>
          <a:ext cx="1019529" cy="10195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6C27F-B729-4D44-A994-C54C7AAFF4F0}">
      <dsp:nvSpPr>
        <dsp:cNvPr id="0" name=""/>
        <dsp:cNvSpPr/>
      </dsp:nvSpPr>
      <dsp:spPr>
        <a:xfrm rot="10800000">
          <a:off x="1785950" y="0"/>
          <a:ext cx="6555843" cy="70308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91440" rIns="170688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>
              <a:latin typeface="08서울한강체 M" pitchFamily="18" charset="-127"/>
              <a:ea typeface="08서울한강체 M" pitchFamily="18" charset="-127"/>
            </a:rPr>
            <a:t>POP </a:t>
          </a: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예쁜글씨쓰기 </a:t>
          </a:r>
          <a:r>
            <a:rPr lang="en-US" altLang="ko-KR" sz="2400" kern="1200" dirty="0" smtClean="0">
              <a:latin typeface="08서울한강체 M" pitchFamily="18" charset="-127"/>
              <a:ea typeface="08서울한강체 M" pitchFamily="18" charset="-127"/>
            </a:rPr>
            <a:t>(</a:t>
          </a: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주 </a:t>
          </a:r>
          <a:r>
            <a:rPr lang="en-US" altLang="ko-KR" sz="2400" kern="1200" dirty="0" smtClean="0">
              <a:latin typeface="08서울한강체 M" pitchFamily="18" charset="-127"/>
              <a:ea typeface="08서울한강체 M" pitchFamily="18" charset="-127"/>
            </a:rPr>
            <a:t>1</a:t>
          </a: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회  </a:t>
          </a:r>
          <a:r>
            <a:rPr lang="en-US" altLang="ko-KR" sz="2400" kern="1200" dirty="0" smtClean="0">
              <a:latin typeface="08서울한강체 M" pitchFamily="18" charset="-127"/>
              <a:ea typeface="08서울한강체 M" pitchFamily="18" charset="-127"/>
            </a:rPr>
            <a:t>- </a:t>
          </a:r>
          <a:r>
            <a:rPr lang="ko-KR" altLang="en-US" sz="2400" kern="1200" dirty="0" smtClean="0">
              <a:latin typeface="08서울한강체 M" pitchFamily="18" charset="-127"/>
              <a:ea typeface="08서울한강체 M" pitchFamily="18" charset="-127"/>
            </a:rPr>
            <a:t>화요일</a:t>
          </a:r>
          <a:r>
            <a:rPr lang="en-US" altLang="ko-KR" sz="2400" kern="1200" dirty="0" smtClean="0">
              <a:latin typeface="08서울한강체 M" pitchFamily="18" charset="-127"/>
              <a:ea typeface="08서울한강체 M" pitchFamily="18" charset="-127"/>
            </a:rPr>
            <a:t>)</a:t>
          </a:r>
          <a:endParaRPr lang="ko-KR" altLang="en-US" sz="2400" b="0" kern="1200" dirty="0">
            <a:solidFill>
              <a:schemeClr val="bg1"/>
            </a:solidFill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1961721" y="0"/>
        <a:ext cx="6380072" cy="703085"/>
      </dsp:txXfrm>
    </dsp:sp>
    <dsp:sp modelId="{916A752C-B9E6-44E8-812E-4B7C81CF3B4E}">
      <dsp:nvSpPr>
        <dsp:cNvPr id="0" name=""/>
        <dsp:cNvSpPr/>
      </dsp:nvSpPr>
      <dsp:spPr>
        <a:xfrm>
          <a:off x="1475512" y="1391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71F032-668E-4C61-B1B2-5B131DDFAFAC}">
      <dsp:nvSpPr>
        <dsp:cNvPr id="0" name=""/>
        <dsp:cNvSpPr/>
      </dsp:nvSpPr>
      <dsp:spPr>
        <a:xfrm rot="10800000">
          <a:off x="1827055" y="914353"/>
          <a:ext cx="6555843" cy="703085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95250" rIns="17780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에세이 교실 </a:t>
          </a:r>
          <a:r>
            <a:rPr lang="en-US" altLang="ko-KR" sz="25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(</a:t>
          </a:r>
          <a:r>
            <a:rPr lang="ko-KR" altLang="en-US" sz="25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주 </a:t>
          </a:r>
          <a:r>
            <a:rPr lang="en-US" altLang="ko-KR" sz="25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1</a:t>
          </a:r>
          <a:r>
            <a:rPr lang="ko-KR" altLang="en-US" sz="25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회 </a:t>
          </a:r>
          <a:r>
            <a:rPr lang="en-US" altLang="ko-KR" sz="25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– </a:t>
          </a:r>
          <a:r>
            <a:rPr lang="ko-KR" altLang="en-US" sz="25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수요일</a:t>
          </a:r>
          <a:r>
            <a:rPr lang="en-US" altLang="ko-KR" sz="2500" b="0" kern="1200" dirty="0" smtClean="0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rPr>
            <a:t>)</a:t>
          </a:r>
          <a:endParaRPr lang="ko-KR" altLang="en-US" sz="2500" kern="1200" dirty="0"/>
        </a:p>
      </dsp:txBody>
      <dsp:txXfrm rot="10800000">
        <a:off x="2002826" y="914353"/>
        <a:ext cx="6380072" cy="703085"/>
      </dsp:txXfrm>
    </dsp:sp>
    <dsp:sp modelId="{DDC813D9-7618-47DD-8916-C9C753A5AC18}">
      <dsp:nvSpPr>
        <dsp:cNvPr id="0" name=""/>
        <dsp:cNvSpPr/>
      </dsp:nvSpPr>
      <dsp:spPr>
        <a:xfrm>
          <a:off x="1475512" y="914353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C70872-42E0-4094-88C0-49F4DDB67447}">
      <dsp:nvSpPr>
        <dsp:cNvPr id="0" name=""/>
        <dsp:cNvSpPr/>
      </dsp:nvSpPr>
      <dsp:spPr>
        <a:xfrm rot="10800000">
          <a:off x="1827055" y="1827316"/>
          <a:ext cx="6555843" cy="703085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95250" rIns="17780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“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천천히 걷기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”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 산책 프로그램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(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월 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2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회 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– 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금요일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)</a:t>
          </a:r>
        </a:p>
      </dsp:txBody>
      <dsp:txXfrm rot="10800000">
        <a:off x="2002826" y="1827316"/>
        <a:ext cx="6380072" cy="703085"/>
      </dsp:txXfrm>
    </dsp:sp>
    <dsp:sp modelId="{57F3B85F-FDFB-4DE2-934C-21B625D79E49}">
      <dsp:nvSpPr>
        <dsp:cNvPr id="0" name=""/>
        <dsp:cNvSpPr/>
      </dsp:nvSpPr>
      <dsp:spPr>
        <a:xfrm>
          <a:off x="1475512" y="1827316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C3AC62-75D2-4B4C-A7A7-317496EE19E1}">
      <dsp:nvSpPr>
        <dsp:cNvPr id="0" name=""/>
        <dsp:cNvSpPr/>
      </dsp:nvSpPr>
      <dsp:spPr>
        <a:xfrm rot="10800000">
          <a:off x="1827055" y="2740278"/>
          <a:ext cx="6555843" cy="703085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95250" rIns="17780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저녁 프로그램 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(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월 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1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회 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– 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목요일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)</a:t>
          </a:r>
          <a:endParaRPr lang="ko-KR" altLang="en-US" sz="25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2002826" y="2740278"/>
        <a:ext cx="6380072" cy="703085"/>
      </dsp:txXfrm>
    </dsp:sp>
    <dsp:sp modelId="{C6AEE30E-559B-4FC7-A0E0-C3FCFC9FA75C}">
      <dsp:nvSpPr>
        <dsp:cNvPr id="0" name=""/>
        <dsp:cNvSpPr/>
      </dsp:nvSpPr>
      <dsp:spPr>
        <a:xfrm>
          <a:off x="1475512" y="2740278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BE3D32-5E94-46B0-8DE9-141DFDAC2CA7}">
      <dsp:nvSpPr>
        <dsp:cNvPr id="0" name=""/>
        <dsp:cNvSpPr/>
      </dsp:nvSpPr>
      <dsp:spPr>
        <a:xfrm rot="10800000">
          <a:off x="1827055" y="3653240"/>
          <a:ext cx="6555843" cy="703085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041" tIns="95250" rIns="17780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주말 프로그램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(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월 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2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회 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– </a:t>
          </a:r>
          <a:r>
            <a:rPr lang="ko-KR" altLang="en-US" sz="2500" kern="1200" dirty="0" smtClean="0">
              <a:latin typeface="08서울한강체 M" pitchFamily="18" charset="-127"/>
              <a:ea typeface="08서울한강체 M" pitchFamily="18" charset="-127"/>
            </a:rPr>
            <a:t>토요일</a:t>
          </a:r>
          <a:r>
            <a:rPr lang="en-US" altLang="ko-KR" sz="2500" kern="1200" dirty="0" smtClean="0">
              <a:latin typeface="08서울한강체 M" pitchFamily="18" charset="-127"/>
              <a:ea typeface="08서울한강체 M" pitchFamily="18" charset="-127"/>
            </a:rPr>
            <a:t>)</a:t>
          </a:r>
          <a:endParaRPr lang="ko-KR" altLang="en-US" sz="2500" kern="1200" dirty="0">
            <a:latin typeface="08서울한강체 M" pitchFamily="18" charset="-127"/>
            <a:ea typeface="08서울한강체 M" pitchFamily="18" charset="-127"/>
          </a:endParaRPr>
        </a:p>
      </dsp:txBody>
      <dsp:txXfrm rot="10800000">
        <a:off x="2002826" y="3653240"/>
        <a:ext cx="6380072" cy="703085"/>
      </dsp:txXfrm>
    </dsp:sp>
    <dsp:sp modelId="{7BD216DD-C7F9-458C-BC0C-6516B008AC15}">
      <dsp:nvSpPr>
        <dsp:cNvPr id="0" name=""/>
        <dsp:cNvSpPr/>
      </dsp:nvSpPr>
      <dsp:spPr>
        <a:xfrm>
          <a:off x="1475512" y="3653240"/>
          <a:ext cx="703085" cy="70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AB09C-F8EF-4C95-9535-5F9BC9261BCB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7AF5A-336C-4DC5-B99F-EBF5BB698E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8040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AF5A-336C-4DC5-B99F-EBF5BB698EE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246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949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9196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0315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9358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184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9826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1902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1504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1204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145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780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3A46-BBFE-4DA5-84A3-E37C2B8C9887}" type="datetimeFigureOut">
              <a:rPr lang="ko-KR" altLang="en-US" smtClean="0"/>
              <a:pPr/>
              <a:t>2013-04-09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C7A6-2995-4FFB-8B45-C23E3ACD08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516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9144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2012 해피로고(가로형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928670"/>
            <a:ext cx="5500726" cy="314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4643446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환영합니다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~~^^*</a:t>
            </a:r>
            <a:endParaRPr lang="ko-KR" altLang="en-US" sz="2800" dirty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193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428596" y="142852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4290"/>
            <a:ext cx="37641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7-3. </a:t>
            </a:r>
            <a:r>
              <a:rPr lang="ko-KR" altLang="en-US" sz="3000" b="1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부서구성 및 업무</a:t>
            </a:r>
            <a:endParaRPr lang="ko-KR" altLang="en-US" sz="3000" b="1" dirty="0">
              <a:solidFill>
                <a:srgbClr val="00206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285860"/>
            <a:ext cx="18854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취업홍보부</a:t>
            </a:r>
            <a:endParaRPr lang="ko-KR" altLang="en-US" sz="30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="" xmlns:p14="http://schemas.microsoft.com/office/powerpoint/2010/main" val="12558782"/>
              </p:ext>
            </p:extLst>
          </p:nvPr>
        </p:nvGraphicFramePr>
        <p:xfrm>
          <a:off x="2285984" y="3071810"/>
          <a:ext cx="442915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0166" y="2500306"/>
          <a:ext cx="5357850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25"/>
                <a:gridCol w="2678925"/>
              </a:tblGrid>
              <a:tr h="742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b="1" dirty="0" smtClean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b="1" dirty="0" smtClean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 anchor="ctr"/>
                </a:tc>
              </a:tr>
              <a:tr h="1829718">
                <a:tc>
                  <a:txBody>
                    <a:bodyPr/>
                    <a:lstStyle/>
                    <a:p>
                      <a:pPr lvl="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2000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 취업지원</a:t>
                      </a:r>
                    </a:p>
                    <a:p>
                      <a:pPr lvl="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2000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 가족교육사업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2000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 후원업무</a:t>
                      </a:r>
                    </a:p>
                    <a:p>
                      <a:pPr lvl="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2000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 홍보업무</a:t>
                      </a:r>
                    </a:p>
                    <a:p>
                      <a:pPr lvl="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2000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 시설관리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그림 14" descr="2012 해피로고(가로형)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5857892"/>
            <a:ext cx="157163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341784" y="256338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4290"/>
            <a:ext cx="2922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8.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회복 프로그램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1" name="그림 10" descr="해피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715016"/>
            <a:ext cx="2357421" cy="866281"/>
          </a:xfrm>
          <a:prstGeom prst="rect">
            <a:avLst/>
          </a:prstGeom>
        </p:spPr>
      </p:pic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="" xmlns:p14="http://schemas.microsoft.com/office/powerpoint/2010/main" val="4018512904"/>
              </p:ext>
            </p:extLst>
          </p:nvPr>
        </p:nvGraphicFramePr>
        <p:xfrm>
          <a:off x="214282" y="1000108"/>
          <a:ext cx="850112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그림 6" descr="2012 해피로고(가로형)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950" y="5643578"/>
            <a:ext cx="2428892" cy="928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428596" y="285728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4290"/>
            <a:ext cx="4738798" cy="139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8-1.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회복 프로그램</a:t>
            </a:r>
            <a:endParaRPr lang="en-US" altLang="ko-KR" sz="3000" b="1" dirty="0" smtClean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      </a:t>
            </a:r>
            <a:r>
              <a:rPr lang="ko-KR" altLang="en-US" sz="2800" b="1" dirty="0" err="1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해피투게더에서</a:t>
            </a:r>
            <a:r>
              <a:rPr lang="ko-KR" altLang="en-US" sz="28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하는 일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’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785926"/>
            <a:ext cx="54409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사회생활에 필요한 일</a:t>
            </a:r>
            <a:endParaRPr lang="en-US" altLang="ko-KR" sz="2800" b="1" dirty="0" smtClean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       - </a:t>
            </a: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부서활동</a:t>
            </a:r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일중심의 일과활동</a:t>
            </a:r>
            <a:endParaRPr lang="ko-KR" altLang="en-US" sz="28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143116"/>
            <a:ext cx="8143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500" dirty="0" smtClean="0">
                <a:latin typeface="08서울한강체 M" pitchFamily="18" charset="-127"/>
                <a:ea typeface="08서울한강체 M" pitchFamily="18" charset="-127"/>
              </a:rPr>
              <a:t> </a:t>
            </a:r>
            <a:endParaRPr lang="en-US" altLang="ko-KR" sz="3500" dirty="0" smtClean="0">
              <a:latin typeface="08서울한강체 M" pitchFamily="18" charset="-127"/>
              <a:ea typeface="08서울한강체 M" pitchFamily="18" charset="-127"/>
            </a:endParaRPr>
          </a:p>
        </p:txBody>
      </p:sp>
      <p:pic>
        <p:nvPicPr>
          <p:cNvPr id="14" name="그림 13" descr="2012 해피로고(가로형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857892"/>
            <a:ext cx="1571636" cy="714380"/>
          </a:xfrm>
          <a:prstGeom prst="rect">
            <a:avLst/>
          </a:prstGeom>
        </p:spPr>
      </p:pic>
      <p:pic>
        <p:nvPicPr>
          <p:cNvPr id="1026" name="Picture 2" descr="\\시설장\해피투게더 업무관련\2012년 해피투게더\아-프로그램\프로그램 사진\부서업무관련\DSC05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71876"/>
            <a:ext cx="1849422" cy="197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10" descr="DSCN59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571876"/>
            <a:ext cx="242889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286380" y="378619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부서에 소속되어 사회 생활에 필요한 일에 자발적으로 참여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문서작업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행정업무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전화 받기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식사준비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회의 진행 등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428596" y="285728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4290"/>
            <a:ext cx="4738798" cy="139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8-1.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회복 프로그램</a:t>
            </a:r>
            <a:endParaRPr lang="en-US" altLang="ko-KR" sz="3000" b="1" dirty="0" smtClean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      </a:t>
            </a:r>
            <a:r>
              <a:rPr lang="ko-KR" altLang="en-US" sz="2800" b="1" dirty="0" err="1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해피투게더에서</a:t>
            </a:r>
            <a:r>
              <a:rPr lang="ko-KR" altLang="en-US" sz="28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하는 일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’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785926"/>
            <a:ext cx="27558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교육</a:t>
            </a:r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배움의 기회</a:t>
            </a:r>
            <a:endParaRPr lang="ko-KR" altLang="en-US" sz="28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143116"/>
            <a:ext cx="8143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500" dirty="0" smtClean="0">
                <a:latin typeface="08서울한강체 M" pitchFamily="18" charset="-127"/>
                <a:ea typeface="08서울한강체 M" pitchFamily="18" charset="-127"/>
              </a:rPr>
              <a:t> </a:t>
            </a:r>
            <a:endParaRPr lang="en-US" altLang="ko-KR" sz="3500" dirty="0" smtClean="0">
              <a:latin typeface="08서울한강체 M" pitchFamily="18" charset="-127"/>
              <a:ea typeface="08서울한강체 M" pitchFamily="18" charset="-127"/>
            </a:endParaRPr>
          </a:p>
        </p:txBody>
      </p:sp>
      <p:pic>
        <p:nvPicPr>
          <p:cNvPr id="14" name="그림 13" descr="2012 해피로고(가로형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857892"/>
            <a:ext cx="1571636" cy="7143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86380" y="378619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정신장애로 중단 된 학업의 기회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배움에 대한 열정을 지원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 성인교육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학업지원교육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클럽하우스 교육 및 토론 등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051" name="Picture 3" descr="\\시설장\해피투게더 업무관련\2013년 해피투게더\아-프로그램\프로그램사진\클럽하우스 토론\02.19\IMG_4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643314"/>
            <a:ext cx="207170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16" name="Picture 2" descr="\\시설장\해피투게더 업무관련\2012년 해피투게더\아-프로그램\프로그램 사진\교육\05.21 에티켓 교육\사진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428596" y="285728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4290"/>
            <a:ext cx="4738798" cy="139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8-1.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회복 프로그램</a:t>
            </a:r>
            <a:endParaRPr lang="en-US" altLang="ko-KR" sz="3000" b="1" dirty="0" smtClean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      </a:t>
            </a:r>
            <a:r>
              <a:rPr lang="ko-KR" altLang="en-US" sz="2800" b="1" dirty="0" err="1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해피투게더에서</a:t>
            </a:r>
            <a:r>
              <a:rPr lang="ko-KR" altLang="en-US" sz="28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하는 일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’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785926"/>
            <a:ext cx="4530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일하는 기쁨</a:t>
            </a:r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취업의 기회 마련</a:t>
            </a:r>
            <a:endParaRPr lang="ko-KR" altLang="en-US" sz="28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143116"/>
            <a:ext cx="8143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500" dirty="0" smtClean="0">
                <a:latin typeface="08서울한강체 M" pitchFamily="18" charset="-127"/>
                <a:ea typeface="08서울한강체 M" pitchFamily="18" charset="-127"/>
              </a:rPr>
              <a:t> </a:t>
            </a:r>
            <a:endParaRPr lang="en-US" altLang="ko-KR" sz="3500" dirty="0" smtClean="0">
              <a:latin typeface="08서울한강체 M" pitchFamily="18" charset="-127"/>
              <a:ea typeface="08서울한강체 M" pitchFamily="18" charset="-127"/>
            </a:endParaRPr>
          </a:p>
        </p:txBody>
      </p:sp>
      <p:pic>
        <p:nvPicPr>
          <p:cNvPr id="14" name="그림 13" descr="2012 해피로고(가로형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857892"/>
            <a:ext cx="1571636" cy="7143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3571876"/>
            <a:ext cx="35719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회원의 취업 활동을 위한 지원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 취업교육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취업장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 개발 및 방문지원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취업자 모임 등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074" name="Picture 2" descr="\\시설장\해피투게더 업무관련\2012년 해피투게더\아-프로그램\프로그램 사진\취업관련\이성권씨 직업모습\1354508534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00438"/>
            <a:ext cx="171451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3075" name="Picture 3" descr="\\시설장\해피투게더 업무관련\2012년 해피투게더\아-프로그램\프로그램 사진\취업관련\박지영씨 소감\IMG_3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429000"/>
            <a:ext cx="185738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428596" y="512676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4290"/>
            <a:ext cx="4738798" cy="139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8-1.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회복 프로그램</a:t>
            </a:r>
            <a:endParaRPr lang="en-US" altLang="ko-KR" sz="3000" b="1" dirty="0" smtClean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      </a:t>
            </a:r>
            <a:r>
              <a:rPr lang="ko-KR" altLang="en-US" sz="2800" b="1" dirty="0" err="1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해피투게더에서</a:t>
            </a:r>
            <a:r>
              <a:rPr lang="ko-KR" altLang="en-US" sz="28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하는 일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’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785926"/>
            <a:ext cx="3608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다양한 여가활동의 기회</a:t>
            </a:r>
            <a:endParaRPr lang="ko-KR" altLang="en-US" sz="28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143116"/>
            <a:ext cx="8143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500" dirty="0" smtClean="0">
                <a:latin typeface="08서울한강체 M" pitchFamily="18" charset="-127"/>
                <a:ea typeface="08서울한강체 M" pitchFamily="18" charset="-127"/>
              </a:rPr>
              <a:t> </a:t>
            </a:r>
            <a:endParaRPr lang="en-US" altLang="ko-KR" sz="3500" dirty="0" smtClean="0">
              <a:latin typeface="08서울한강체 M" pitchFamily="18" charset="-127"/>
              <a:ea typeface="08서울한강체 M" pitchFamily="18" charset="-127"/>
            </a:endParaRPr>
          </a:p>
        </p:txBody>
      </p:sp>
      <p:pic>
        <p:nvPicPr>
          <p:cNvPr id="14" name="그림 13" descr="2012 해피로고(가로형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857892"/>
            <a:ext cx="1571636" cy="7143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3571876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저녁프로그램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월 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1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회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주말프로그램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월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2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회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), </a:t>
            </a:r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해피시네마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월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1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회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), POP,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각종 동아리 활동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해피로즈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일본문화 여행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운동동아리 등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),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저녁</a:t>
            </a: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day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등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4100" name="Picture 4" descr="\\시설장\해피투게더 업무관련\2012년 해피투게더\아-프로그램\프로그램 사진\주말프로그램\02.25 트릭아트\DSC05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00438"/>
            <a:ext cx="235745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\\시설장\해피투게더 업무관련\2012년 해피투게더\아-프로그램\프로그램 사진\주말프로그램\06.09 수도국산달동네박물관\IMG_03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071810"/>
            <a:ext cx="200026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428596" y="512676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4290"/>
            <a:ext cx="4738798" cy="139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8-1.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회복 프로그램</a:t>
            </a:r>
            <a:endParaRPr lang="en-US" altLang="ko-KR" sz="3000" b="1" dirty="0" smtClean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      </a:t>
            </a:r>
            <a:r>
              <a:rPr lang="ko-KR" altLang="en-US" sz="2800" b="1" dirty="0" err="1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해피투게더에서</a:t>
            </a:r>
            <a:r>
              <a:rPr lang="ko-KR" altLang="en-US" sz="28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하는 일</a:t>
            </a:r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’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785926"/>
            <a:ext cx="47740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정신장애인 가족을 응원합니다</a:t>
            </a:r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!!</a:t>
            </a:r>
            <a:endParaRPr lang="ko-KR" altLang="en-US" sz="28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143116"/>
            <a:ext cx="8143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500" dirty="0" smtClean="0">
                <a:latin typeface="08서울한강체 M" pitchFamily="18" charset="-127"/>
                <a:ea typeface="08서울한강체 M" pitchFamily="18" charset="-127"/>
              </a:rPr>
              <a:t> </a:t>
            </a:r>
            <a:endParaRPr lang="en-US" altLang="ko-KR" sz="3500" dirty="0" smtClean="0">
              <a:latin typeface="08서울한강체 M" pitchFamily="18" charset="-127"/>
              <a:ea typeface="08서울한강체 M" pitchFamily="18" charset="-127"/>
            </a:endParaRPr>
          </a:p>
        </p:txBody>
      </p:sp>
      <p:pic>
        <p:nvPicPr>
          <p:cNvPr id="14" name="그림 13" descr="2012 해피로고(가로형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857892"/>
            <a:ext cx="1571636" cy="7143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57950" y="4429132"/>
            <a:ext cx="25717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가족 교육 및 모임</a:t>
            </a:r>
            <a:endParaRPr lang="en-US" altLang="ko-KR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* </a:t>
            </a:r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가족과 함께하는 문화활동 등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6" name="그림 15" descr="IMG_1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857496"/>
            <a:ext cx="2313376" cy="214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\\시설장\해피투게더 업무관련\2012년 해피투게더\아-프로그램\프로그램 사진\WAF\07.06(7월 교육)\IMG_1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714752"/>
            <a:ext cx="207170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\\시설장\해피투게더 업무관련\2012년 해피투게더\아-프로그램\프로그램 사진\WAF\07.21(문화활동)\IMG_1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496"/>
            <a:ext cx="171451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341784" y="256338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4290"/>
            <a:ext cx="20040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9.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등록안내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285860"/>
            <a:ext cx="3225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30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평생회원</a:t>
            </a:r>
            <a:r>
              <a:rPr lang="en-US" altLang="ko-KR" sz="30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’ </a:t>
            </a:r>
            <a:r>
              <a:rPr lang="ko-KR" altLang="en-US" sz="30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등록안내</a:t>
            </a:r>
            <a:endParaRPr lang="ko-KR" altLang="en-US" sz="30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143116"/>
            <a:ext cx="8143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500" dirty="0" smtClean="0">
                <a:latin typeface="08서울한강체 M" pitchFamily="18" charset="-127"/>
                <a:ea typeface="08서울한강체 M" pitchFamily="18" charset="-127"/>
              </a:rPr>
              <a:t> </a:t>
            </a:r>
            <a:endParaRPr lang="en-US" altLang="ko-KR" sz="3500" dirty="0" smtClean="0">
              <a:latin typeface="08서울한강체 M" pitchFamily="18" charset="-127"/>
              <a:ea typeface="08서울한강체 M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-714412" y="2000240"/>
          <a:ext cx="985841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9144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5786" y="928670"/>
            <a:ext cx="8084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ko-KR" altLang="en-US" sz="36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F0"/>
                </a:solidFill>
                <a:latin typeface="08서울남산체 B" pitchFamily="18" charset="-127"/>
                <a:ea typeface="08서울남산체 B" pitchFamily="18" charset="-127"/>
              </a:rPr>
              <a:t>해피투게더는</a:t>
            </a:r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F0"/>
                </a:solidFill>
                <a:latin typeface="08서울남산체 B" pitchFamily="18" charset="-127"/>
                <a:ea typeface="08서울남산체 B" pitchFamily="18" charset="-127"/>
              </a:rPr>
              <a:t> 여러분의 회복을 지원합니다</a:t>
            </a:r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F0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 algn="ctr">
              <a:lnSpc>
                <a:spcPct val="300000"/>
              </a:lnSpc>
            </a:pPr>
            <a:r>
              <a:rPr lang="ko-KR" altLang="en-US" sz="7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08서울남산체 B" pitchFamily="18" charset="-127"/>
                <a:ea typeface="08서울남산체 B" pitchFamily="18" charset="-127"/>
              </a:rPr>
              <a:t>감사합니다</a:t>
            </a:r>
            <a:r>
              <a:rPr lang="en-US" altLang="ko-KR" sz="7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08서울남산체 B" pitchFamily="18" charset="-127"/>
                <a:ea typeface="08서울남산체 B" pitchFamily="18" charset="-127"/>
              </a:rPr>
              <a:t>*^^*</a:t>
            </a:r>
            <a:endParaRPr lang="ko-KR" altLang="en-US" sz="7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5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7" name="그림 6" descr="2012 해피로고(가로형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5857892"/>
            <a:ext cx="157163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5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928662" y="642918"/>
            <a:ext cx="7215238" cy="535785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28604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2683" y="642918"/>
            <a:ext cx="35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32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클럽하우스 모델</a:t>
            </a:r>
            <a:endParaRPr lang="ko-KR" altLang="en-US" sz="32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="" xmlns:p14="http://schemas.microsoft.com/office/powerpoint/2010/main" val="18679825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그림 8" descr="2012 해피로고(가로형)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5072074"/>
            <a:ext cx="157163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88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928662" y="642918"/>
            <a:ext cx="7215238" cy="535785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28604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2683" y="635266"/>
            <a:ext cx="4001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32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한국의 클럽하우스</a:t>
            </a:r>
            <a:endParaRPr lang="ko-KR" altLang="en-US" sz="32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그림 8" descr="2012 해피로고(가로형)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5000636"/>
            <a:ext cx="157163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88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285720" y="285728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763" y="767268"/>
            <a:ext cx="4011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8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클럽하우스 </a:t>
            </a:r>
            <a:r>
              <a:rPr lang="en-US" altLang="ko-KR" sz="28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“People”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ko-KR" altLang="en-US" sz="4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621869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회원</a:t>
            </a:r>
            <a:endParaRPr lang="ko-KR" altLang="en-US" sz="32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15" y="2564904"/>
            <a:ext cx="8143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정신장애를 가진 사람들</a:t>
            </a:r>
            <a:r>
              <a:rPr lang="en-US" altLang="ko-KR" sz="20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질환이 아닌 </a:t>
            </a:r>
            <a:r>
              <a:rPr lang="en-US" altLang="ko-KR" sz="2000" dirty="0" smtClean="0"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사람</a:t>
            </a:r>
            <a:r>
              <a:rPr lang="en-US" altLang="ko-KR" sz="2000" dirty="0" smtClean="0">
                <a:latin typeface="08서울남산체 B" pitchFamily="18" charset="-127"/>
                <a:ea typeface="08서울남산체 B" pitchFamily="18" charset="-127"/>
              </a:rPr>
              <a:t>’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에 초점</a:t>
            </a:r>
            <a:endParaRPr lang="en-US" altLang="ko-KR" sz="2000" dirty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 fontAlgn="auto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기관 </a:t>
            </a:r>
            <a:r>
              <a:rPr lang="ko-KR" altLang="en-US" sz="2000" dirty="0">
                <a:latin typeface="08서울남산체 B" pitchFamily="18" charset="-127"/>
                <a:ea typeface="08서울남산체 B" pitchFamily="18" charset="-127"/>
              </a:rPr>
              <a:t>운영의 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기본 구성</a:t>
            </a:r>
            <a:r>
              <a:rPr lang="ko-KR" altLang="en-US" sz="2000" dirty="0">
                <a:latin typeface="08서울남산체 B" pitchFamily="18" charset="-127"/>
                <a:ea typeface="08서울남산체 B" pitchFamily="18" charset="-127"/>
              </a:rPr>
              <a:t>원</a:t>
            </a:r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596" y="3884521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직</a:t>
            </a:r>
            <a:r>
              <a:rPr lang="ko-KR" altLang="en-US" sz="3200" b="1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원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8143932" cy="85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정신장애를 </a:t>
            </a:r>
            <a:r>
              <a:rPr lang="ko-KR" altLang="en-US" sz="2000" dirty="0">
                <a:latin typeface="08서울남산체 B" pitchFamily="18" charset="-127"/>
                <a:ea typeface="08서울남산체 B" pitchFamily="18" charset="-127"/>
              </a:rPr>
              <a:t>가진 사람들이 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지역사회에서 </a:t>
            </a:r>
            <a:r>
              <a:rPr lang="ko-KR" altLang="en-US" sz="2000" dirty="0">
                <a:latin typeface="08서울남산체 B" pitchFamily="18" charset="-127"/>
                <a:ea typeface="08서울남산체 B" pitchFamily="18" charset="-127"/>
              </a:rPr>
              <a:t>강점과 가능성을 찾고 자신의 꿈을 </a:t>
            </a:r>
            <a:r>
              <a:rPr lang="ko-KR" altLang="en-US" sz="2000" dirty="0" smtClean="0">
                <a:latin typeface="08서울남산체 B" pitchFamily="18" charset="-127"/>
                <a:ea typeface="08서울남산체 B" pitchFamily="18" charset="-127"/>
              </a:rPr>
              <a:t>실현하며 성장할 </a:t>
            </a:r>
            <a:r>
              <a:rPr lang="ko-KR" altLang="en-US" sz="2000" dirty="0">
                <a:latin typeface="08서울남산체 B" pitchFamily="18" charset="-127"/>
                <a:ea typeface="08서울남산체 B" pitchFamily="18" charset="-127"/>
              </a:rPr>
              <a:t>수 있도록 지원하는 사람</a:t>
            </a:r>
            <a:endParaRPr lang="en-US" altLang="ko-KR" sz="20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9484" y="1737285"/>
            <a:ext cx="5536175" cy="544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ko-KR" sz="2400" b="1" dirty="0" smtClean="0">
                <a:latin typeface="08서울남산체 B" pitchFamily="18" charset="-127"/>
                <a:ea typeface="08서울남산체 B" pitchFamily="18" charset="-127"/>
              </a:rPr>
              <a:t>People </a:t>
            </a:r>
            <a:r>
              <a:rPr lang="en-US" altLang="ko-KR" sz="2400" dirty="0">
                <a:latin typeface="08서울남산체 B" pitchFamily="18" charset="-127"/>
                <a:ea typeface="08서울남산체 B" pitchFamily="18" charset="-127"/>
              </a:rPr>
              <a:t>with Mental  Health  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480" y="3929066"/>
            <a:ext cx="5536175" cy="544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ko-KR" sz="2400" b="1" dirty="0">
                <a:latin typeface="08서울남산체 B" pitchFamily="18" charset="-127"/>
                <a:ea typeface="08서울남산체 B" pitchFamily="18" charset="-127"/>
              </a:rPr>
              <a:t>People </a:t>
            </a:r>
            <a:r>
              <a:rPr lang="en-US" altLang="ko-KR" sz="2400" dirty="0">
                <a:latin typeface="08서울남산체 B" pitchFamily="18" charset="-127"/>
                <a:ea typeface="08서울남산체 B" pitchFamily="18" charset="-127"/>
              </a:rPr>
              <a:t>with support to growth</a:t>
            </a:r>
          </a:p>
        </p:txBody>
      </p:sp>
      <p:pic>
        <p:nvPicPr>
          <p:cNvPr id="17" name="그림 16" descr="2012 해피로고(가로형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5929330"/>
            <a:ext cx="157163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59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8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285720" y="357166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763" y="767268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en-US" altLang="ko-KR" sz="4000" b="1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r>
              <a:rPr lang="ko-KR" altLang="en-US" sz="4000" b="1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3600" b="1" dirty="0" smtClean="0">
                <a:solidFill>
                  <a:srgbClr val="002060"/>
                </a:solidFill>
                <a:effectLst/>
                <a:latin typeface="08서울남산체 B" pitchFamily="18" charset="-127"/>
                <a:ea typeface="08서울남산체 B" pitchFamily="18" charset="-127"/>
              </a:rPr>
              <a:t>비전</a:t>
            </a:r>
            <a:endParaRPr lang="ko-KR" altLang="en-US" sz="36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993746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비전</a:t>
            </a:r>
            <a:endParaRPr lang="ko-KR" altLang="en-US" sz="32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929638"/>
            <a:ext cx="8143932" cy="279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클럽하우스 해피투게더는 </a:t>
            </a: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정신장애인이 소중한 사람으로 </a:t>
            </a:r>
            <a:r>
              <a:rPr lang="ko-KR" altLang="en-US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존중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받고 </a:t>
            </a: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자신의 능력을 마음껏 발휘하며 </a:t>
            </a: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행복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한 삶을 만들어가는</a:t>
            </a: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클럽하우스 </a:t>
            </a:r>
            <a:r>
              <a:rPr lang="ko-KR" altLang="en-US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공동체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를 지향합니다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8" name="그림 7" descr="2012 해피로고(가로형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5857892"/>
            <a:ext cx="157163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357158" y="214290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3517" y="611809"/>
            <a:ext cx="2446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5.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 철학과 사명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285860"/>
            <a:ext cx="2012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철학과 사명</a:t>
            </a:r>
            <a:endParaRPr lang="ko-KR" altLang="en-US" sz="30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143116"/>
            <a:ext cx="8143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500" dirty="0" smtClean="0">
                <a:latin typeface="08서울한강체 M" pitchFamily="18" charset="-127"/>
                <a:ea typeface="08서울한강체 M" pitchFamily="18" charset="-127"/>
              </a:rPr>
              <a:t> </a:t>
            </a:r>
            <a:endParaRPr lang="en-US" altLang="ko-KR" sz="3500" dirty="0" smtClean="0">
              <a:latin typeface="08서울한강체 M" pitchFamily="18" charset="-127"/>
              <a:ea typeface="08서울한강체 M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-714412" y="2000240"/>
          <a:ext cx="985841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02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그룹 90"/>
          <p:cNvGrpSpPr/>
          <p:nvPr/>
        </p:nvGrpSpPr>
        <p:grpSpPr>
          <a:xfrm>
            <a:off x="285720" y="214290"/>
            <a:ext cx="8460432" cy="6345324"/>
            <a:chOff x="285720" y="214290"/>
            <a:chExt cx="8460432" cy="6345324"/>
          </a:xfrm>
        </p:grpSpPr>
        <p:sp>
          <p:nvSpPr>
            <p:cNvPr id="6" name="양쪽 모서리가 둥근 사각형 5"/>
            <p:cNvSpPr/>
            <p:nvPr/>
          </p:nvSpPr>
          <p:spPr>
            <a:xfrm>
              <a:off x="285720" y="214290"/>
              <a:ext cx="8460432" cy="6345324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806038" y="1916832"/>
              <a:ext cx="2000264" cy="866844"/>
            </a:xfrm>
            <a:prstGeom prst="roundRect">
              <a:avLst/>
            </a:prstGeom>
            <a:solidFill>
              <a:srgbClr val="00B050">
                <a:tint val="66000"/>
                <a:satMod val="1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atin typeface="08서울남산체 B" pitchFamily="18" charset="-127"/>
                  <a:ea typeface="08서울남산체 B" pitchFamily="18" charset="-127"/>
                </a:rPr>
                <a:t>운영자문</a:t>
              </a:r>
              <a:endParaRPr lang="ko-KR" altLang="en-US" sz="24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6409075" y="1916832"/>
              <a:ext cx="2000264" cy="86922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latin typeface="08서울남산체 B" pitchFamily="18" charset="-127"/>
                  <a:ea typeface="08서울남산체 B" pitchFamily="18" charset="-127"/>
                </a:rPr>
                <a:t>후원가족</a:t>
              </a:r>
              <a:endParaRPr lang="ko-KR" altLang="en-US" sz="20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cxnSp>
          <p:nvCxnSpPr>
            <p:cNvPr id="24" name="직선 연결선 23"/>
            <p:cNvCxnSpPr>
              <a:stCxn id="19" idx="3"/>
            </p:cNvCxnSpPr>
            <p:nvPr/>
          </p:nvCxnSpPr>
          <p:spPr>
            <a:xfrm>
              <a:off x="2806302" y="2350254"/>
              <a:ext cx="622690" cy="0"/>
            </a:xfrm>
            <a:prstGeom prst="line">
              <a:avLst/>
            </a:prstGeom>
            <a:ln w="50800">
              <a:solidFill>
                <a:srgbClr val="69A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5837571" y="2346215"/>
              <a:ext cx="571504" cy="1588"/>
            </a:xfrm>
            <a:prstGeom prst="line">
              <a:avLst/>
            </a:prstGeom>
            <a:ln w="50800">
              <a:solidFill>
                <a:srgbClr val="69A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hape 57"/>
            <p:cNvCxnSpPr/>
            <p:nvPr/>
          </p:nvCxnSpPr>
          <p:spPr>
            <a:xfrm rot="5400000">
              <a:off x="3178959" y="2928935"/>
              <a:ext cx="214314" cy="2428892"/>
            </a:xfrm>
            <a:prstGeom prst="bentConnector2">
              <a:avLst/>
            </a:prstGeom>
            <a:ln w="50800">
              <a:solidFill>
                <a:srgbClr val="69A42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hape 59"/>
            <p:cNvCxnSpPr/>
            <p:nvPr/>
          </p:nvCxnSpPr>
          <p:spPr>
            <a:xfrm>
              <a:off x="4500562" y="4250538"/>
              <a:ext cx="2571768" cy="1588"/>
            </a:xfrm>
            <a:prstGeom prst="bentConnector3">
              <a:avLst>
                <a:gd name="adj1" fmla="val 50000"/>
              </a:avLst>
            </a:prstGeom>
            <a:ln w="50800">
              <a:solidFill>
                <a:srgbClr val="69A42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꺾인 연결선 65"/>
            <p:cNvCxnSpPr/>
            <p:nvPr/>
          </p:nvCxnSpPr>
          <p:spPr>
            <a:xfrm rot="16200000" flipH="1">
              <a:off x="6789010" y="4470971"/>
              <a:ext cx="508348" cy="2"/>
            </a:xfrm>
            <a:prstGeom prst="bentConnector3">
              <a:avLst>
                <a:gd name="adj1" fmla="val 50000"/>
              </a:avLst>
            </a:prstGeom>
            <a:ln w="50800">
              <a:solidFill>
                <a:srgbClr val="69A42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 81"/>
            <p:cNvCxnSpPr/>
            <p:nvPr/>
          </p:nvCxnSpPr>
          <p:spPr>
            <a:xfrm rot="5400000" flipH="1" flipV="1">
              <a:off x="3791019" y="3418463"/>
              <a:ext cx="1434461" cy="15377"/>
            </a:xfrm>
            <a:prstGeom prst="bentConnector3">
              <a:avLst>
                <a:gd name="adj1" fmla="val 50000"/>
              </a:avLst>
            </a:prstGeom>
            <a:ln w="50800">
              <a:solidFill>
                <a:srgbClr val="69A42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모서리가 둥근 직사각형 17"/>
            <p:cNvSpPr/>
            <p:nvPr/>
          </p:nvSpPr>
          <p:spPr>
            <a:xfrm>
              <a:off x="3500430" y="3068960"/>
              <a:ext cx="2000264" cy="860106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latin typeface="08서울남산체 B" pitchFamily="18" charset="-127"/>
                  <a:ea typeface="08서울남산체 B" pitchFamily="18" charset="-127"/>
                </a:rPr>
                <a:t>시설장</a:t>
              </a:r>
              <a:endParaRPr lang="ko-KR" altLang="en-US" sz="20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86" name="모서리가 둥근 직사각형 85"/>
            <p:cNvSpPr/>
            <p:nvPr/>
          </p:nvSpPr>
          <p:spPr>
            <a:xfrm>
              <a:off x="806038" y="4760474"/>
              <a:ext cx="2476658" cy="100013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latin typeface="08서울남산체 B" pitchFamily="18" charset="-127"/>
                  <a:ea typeface="08서울남산체 B" pitchFamily="18" charset="-127"/>
                </a:rPr>
                <a:t>식품</a:t>
              </a:r>
              <a:endParaRPr lang="en-US" altLang="ko-KR" sz="2000" b="1" dirty="0" smtClean="0">
                <a:latin typeface="08서울남산체 B" pitchFamily="18" charset="-127"/>
                <a:ea typeface="08서울남산체 B" pitchFamily="18" charset="-127"/>
              </a:endParaRPr>
            </a:p>
            <a:p>
              <a:pPr algn="ctr"/>
              <a:r>
                <a:rPr lang="ko-KR" altLang="en-US" sz="2000" b="1" dirty="0" smtClean="0">
                  <a:latin typeface="08서울남산체 B" pitchFamily="18" charset="-127"/>
                  <a:ea typeface="08서울남산체 B" pitchFamily="18" charset="-127"/>
                </a:rPr>
                <a:t>행정부</a:t>
              </a:r>
              <a:endParaRPr lang="ko-KR" altLang="en-US" sz="20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88" name="모서리가 둥근 직사각형 87"/>
            <p:cNvSpPr/>
            <p:nvPr/>
          </p:nvSpPr>
          <p:spPr>
            <a:xfrm>
              <a:off x="5735321" y="4733426"/>
              <a:ext cx="2674018" cy="1000132"/>
            </a:xfrm>
            <a:prstGeom prst="roundRect">
              <a:avLst/>
            </a:prstGeom>
            <a:solidFill>
              <a:srgbClr val="0070C0">
                <a:tint val="66000"/>
                <a:satMod val="1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latin typeface="08서울남산체 B" pitchFamily="18" charset="-127"/>
                  <a:ea typeface="08서울남산체 B" pitchFamily="18" charset="-127"/>
                </a:rPr>
                <a:t>취업</a:t>
              </a:r>
              <a:endParaRPr lang="en-US" altLang="ko-KR" sz="2000" b="1" dirty="0" smtClean="0">
                <a:latin typeface="08서울남산체 B" pitchFamily="18" charset="-127"/>
                <a:ea typeface="08서울남산체 B" pitchFamily="18" charset="-127"/>
              </a:endParaRPr>
            </a:p>
            <a:p>
              <a:pPr algn="ctr"/>
              <a:r>
                <a:rPr lang="ko-KR" altLang="en-US" sz="2000" b="1" dirty="0" smtClean="0">
                  <a:latin typeface="08서울남산체 B" pitchFamily="18" charset="-127"/>
                  <a:ea typeface="08서울남산체 B" pitchFamily="18" charset="-127"/>
                </a:rPr>
                <a:t>홍보부</a:t>
              </a:r>
              <a:endParaRPr lang="ko-KR" altLang="en-US" sz="20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6724" y="21429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6.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조직도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27" name="꺾인 연결선 26"/>
          <p:cNvCxnSpPr/>
          <p:nvPr/>
        </p:nvCxnSpPr>
        <p:spPr>
          <a:xfrm rot="16200000" flipH="1">
            <a:off x="1828207" y="4506299"/>
            <a:ext cx="508348" cy="2"/>
          </a:xfrm>
          <a:prstGeom prst="bentConnector3">
            <a:avLst>
              <a:gd name="adj1" fmla="val 50000"/>
            </a:avLst>
          </a:prstGeom>
          <a:ln w="50800">
            <a:solidFill>
              <a:srgbClr val="69A42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 descr="2012 해피로고(가로형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500174"/>
            <a:ext cx="2500330" cy="1285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341784" y="256338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5158" y="206662"/>
            <a:ext cx="3573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7-1.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부서구성 및 업무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285860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시설장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김정태</a:t>
            </a:r>
            <a:endParaRPr lang="ko-KR" altLang="en-US" sz="28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714348" y="2143116"/>
          <a:ext cx="757242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그림 12" descr="2012 해피로고(가로형)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5857892"/>
            <a:ext cx="157163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90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341784" y="298386"/>
            <a:ext cx="8460432" cy="634532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0"/>
            <a:ext cx="1121211" cy="112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193931"/>
            <a:ext cx="3573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7-2. </a:t>
            </a:r>
            <a:r>
              <a:rPr lang="ko-KR" altLang="en-US" sz="3000" b="1" dirty="0" smtClean="0">
                <a:solidFill>
                  <a:srgbClr val="002060"/>
                </a:solidFill>
                <a:latin typeface="08서울남산체 B" pitchFamily="18" charset="-127"/>
                <a:ea typeface="08서울남산체 B" pitchFamily="18" charset="-127"/>
              </a:rPr>
              <a:t>부서구성 및 업무</a:t>
            </a:r>
            <a:endParaRPr lang="ko-KR" altLang="en-US" sz="3000" b="1" dirty="0">
              <a:solidFill>
                <a:srgbClr val="00206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28586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08서울남산체 B" pitchFamily="18" charset="-127"/>
                <a:ea typeface="08서울남산체 B" pitchFamily="18" charset="-127"/>
              </a:rPr>
              <a:t>식품행정부</a:t>
            </a:r>
            <a:endParaRPr lang="ko-KR" altLang="en-US" sz="2400" b="1" dirty="0"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642910" y="2071678"/>
          <a:ext cx="764386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그림 7" descr="2012 해피로고(가로형)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5786454"/>
            <a:ext cx="157163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57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787</TotalTime>
  <Words>519</Words>
  <Application>Microsoft Office PowerPoint</Application>
  <PresentationFormat>화면 슬라이드 쇼(4:3)</PresentationFormat>
  <Paragraphs>125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김정태</cp:lastModifiedBy>
  <cp:revision>104</cp:revision>
  <dcterms:created xsi:type="dcterms:W3CDTF">2011-11-01T14:44:47Z</dcterms:created>
  <dcterms:modified xsi:type="dcterms:W3CDTF">2013-04-09T08:04:21Z</dcterms:modified>
</cp:coreProperties>
</file>