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4043" r:id="rId4"/>
  </p:sldMasterIdLst>
  <p:notesMasterIdLst>
    <p:notesMasterId r:id="rId48"/>
  </p:notesMasterIdLst>
  <p:sldIdLst>
    <p:sldId id="283" r:id="rId5"/>
    <p:sldId id="333" r:id="rId6"/>
    <p:sldId id="334" r:id="rId7"/>
    <p:sldId id="347" r:id="rId8"/>
    <p:sldId id="335" r:id="rId9"/>
    <p:sldId id="337" r:id="rId10"/>
    <p:sldId id="285" r:id="rId11"/>
    <p:sldId id="338" r:id="rId12"/>
    <p:sldId id="393" r:id="rId13"/>
    <p:sldId id="394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6" r:id="rId30"/>
    <p:sldId id="330" r:id="rId31"/>
    <p:sldId id="405" r:id="rId32"/>
    <p:sldId id="406" r:id="rId33"/>
    <p:sldId id="380" r:id="rId34"/>
    <p:sldId id="364" r:id="rId35"/>
    <p:sldId id="381" r:id="rId36"/>
    <p:sldId id="391" r:id="rId37"/>
    <p:sldId id="383" r:id="rId38"/>
    <p:sldId id="385" r:id="rId39"/>
    <p:sldId id="386" r:id="rId40"/>
    <p:sldId id="368" r:id="rId41"/>
    <p:sldId id="374" r:id="rId42"/>
    <p:sldId id="387" r:id="rId43"/>
    <p:sldId id="388" r:id="rId44"/>
    <p:sldId id="389" r:id="rId45"/>
    <p:sldId id="390" r:id="rId46"/>
    <p:sldId id="357" r:id="rId47"/>
  </p:sldIdLst>
  <p:sldSz cx="10079038" cy="7559675"/>
  <p:notesSz cx="6858000" cy="9144000"/>
  <p:embeddedFontLst>
    <p:embeddedFont>
      <p:font typeface="Noto Sans CJK KR" panose="020B0500000000000000" pitchFamily="34" charset="-128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algun Gothic" panose="020B0503020000020004" pitchFamily="34" charset="-127"/>
      <p:regular r:id="rId57"/>
      <p:bold r:id="rId58"/>
    </p:embeddedFont>
    <p:embeddedFont>
      <p:font typeface="Malgun Gothic" panose="020B0503020000020004" pitchFamily="34" charset="-127"/>
      <p:regular r:id="rId57"/>
      <p:bold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e" initials="C" lastIdx="1" clrIdx="0">
    <p:extLst>
      <p:ext uri="{19B8F6BF-5375-455C-9EA6-DF929625EA0E}">
        <p15:presenceInfo xmlns:p15="http://schemas.microsoft.com/office/powerpoint/2012/main" userId="S::carole@grepp.co::a0f2c864-2fad-4e23-a983-1ba1966857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0CC"/>
    <a:srgbClr val="FFEBEE"/>
    <a:srgbClr val="0278FF"/>
    <a:srgbClr val="F8F8F8"/>
    <a:srgbClr val="5F7F90"/>
    <a:srgbClr val="FFFFFF"/>
    <a:srgbClr val="263748"/>
    <a:srgbClr val="E9ECF3"/>
    <a:srgbClr val="EEEBFF"/>
    <a:srgbClr val="263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A3A04-1A3A-C340-814C-4D233F005FC6}" v="2" dt="2020-08-28T06:01:13.0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94672"/>
  </p:normalViewPr>
  <p:slideViewPr>
    <p:cSldViewPr snapToGrid="0">
      <p:cViewPr varScale="1">
        <p:scale>
          <a:sx n="117" d="100"/>
          <a:sy n="117" d="100"/>
        </p:scale>
        <p:origin x="1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algun Gothic" panose="020B0503020000020004" pitchFamily="34" charset="-127"/>
              </a:defRPr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algun Gothic" panose="020B0503020000020004" pitchFamily="34" charset="-127"/>
              </a:defRPr>
            </a:lvl1pPr>
          </a:lstStyle>
          <a:p>
            <a:fld id="{60341F8C-7B55-854C-9A2C-52820AFB2CED}" type="datetimeFigureOut">
              <a:rPr kumimoji="1" lang="ko-Kore-KR" altLang="en-US" smtClean="0"/>
              <a:pPr/>
              <a:t>2020. 8. 31.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algun Gothic" panose="020B0503020000020004" pitchFamily="34" charset="-127"/>
              </a:defRPr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algun Gothic" panose="020B0503020000020004" pitchFamily="34" charset="-127"/>
              </a:defRPr>
            </a:lvl1pPr>
          </a:lstStyle>
          <a:p>
            <a:fld id="{58CF00A4-F5EE-A240-9D89-B6C67BE1E90C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7609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b="0" i="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1pPr>
    <a:lvl2pPr marL="521437" algn="l" defTabSz="1042873" rtl="0" eaLnBrk="1" latinLnBrk="0" hangingPunct="1">
      <a:defRPr sz="1369" b="0" i="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2pPr>
    <a:lvl3pPr marL="1042873" algn="l" defTabSz="1042873" rtl="0" eaLnBrk="1" latinLnBrk="0" hangingPunct="1">
      <a:defRPr sz="1369" b="0" i="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3pPr>
    <a:lvl4pPr marL="1564310" algn="l" defTabSz="1042873" rtl="0" eaLnBrk="1" latinLnBrk="0" hangingPunct="1">
      <a:defRPr sz="1369" b="0" i="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4pPr>
    <a:lvl5pPr marL="2085746" algn="l" defTabSz="1042873" rtl="0" eaLnBrk="1" latinLnBrk="0" hangingPunct="1">
      <a:defRPr sz="1369" b="0" i="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98742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42015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34127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05701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826628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21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26998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22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91225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23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77261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24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2526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26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83051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30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4901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77757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31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08622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32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10115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33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27219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34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06171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35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50182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39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50715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40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74429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42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6705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913569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86770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60252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02923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4464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93171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F00A4-F5EE-A240-9D89-B6C67BE1E90C}" type="slidenum">
              <a:rPr kumimoji="1" lang="ko-Kore-KR" altLang="en-US" smtClean="0"/>
              <a:pPr/>
              <a:t>15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8948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다크 패턴 표지 1 (왼쪽)">
    <p:bg>
      <p:bgPr>
        <a:blipFill dpi="0" rotWithShape="1">
          <a:blip r:embed="rId2">
            <a:lum/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920" y="1519200"/>
            <a:ext cx="9342787" cy="830997"/>
          </a:xfrm>
        </p:spPr>
        <p:txBody>
          <a:bodyPr lIns="0" anchor="t">
            <a:spAutoFit/>
          </a:bodyPr>
          <a:lstStyle>
            <a:lvl1pPr marL="5986" indent="-5986" algn="l">
              <a:lnSpc>
                <a:spcPct val="100000"/>
              </a:lnSpc>
              <a:tabLst/>
              <a:defRPr sz="48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ko-KR" altLang="en-US" err="1"/>
              <a:t>프로그래머스</a:t>
            </a:r>
            <a:r>
              <a:rPr lang="ko-KR" altLang="en-US"/>
              <a:t> 매뉴얼 제목</a:t>
            </a:r>
            <a:r>
              <a:rPr lang="en-US" altLang="ko-KR"/>
              <a:t> </a:t>
            </a:r>
            <a:r>
              <a:rPr lang="ko-KR" altLang="en-US"/>
              <a:t>입력</a:t>
            </a:r>
            <a:r>
              <a:rPr lang="en-US" altLang="ko-KR"/>
              <a:t>.</a:t>
            </a:r>
            <a:endParaRPr lang="en-US"/>
          </a:p>
        </p:txBody>
      </p:sp>
      <p:sp>
        <p:nvSpPr>
          <p:cNvPr id="36" name="내용 개체 틀 2">
            <a:extLst>
              <a:ext uri="{FF2B5EF4-FFF2-40B4-BE49-F238E27FC236}">
                <a16:creationId xmlns:a16="http://schemas.microsoft.com/office/drawing/2014/main" id="{5DDB526A-7824-E048-BD72-DFC5461E043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01385" y="6011870"/>
            <a:ext cx="2796544" cy="326305"/>
          </a:xfrm>
        </p:spPr>
        <p:txBody>
          <a:bodyPr vert="horz" lIns="0" tIns="45720" rIns="0" bIns="45720" rtlCol="0" anchor="ctr" anchorCtr="0">
            <a:normAutofit/>
          </a:bodyPr>
          <a:lstStyle>
            <a:lvl1pPr>
              <a:defRPr lang="ko-KR" altLang="en-US" sz="1300" b="0" i="0" dirty="0" smtClean="0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ko-KR" altLang="en-US"/>
              <a:t>홍길동 </a:t>
            </a:r>
            <a:r>
              <a:rPr kumimoji="1" lang="en-US" altLang="ko-KR"/>
              <a:t>/</a:t>
            </a:r>
            <a:r>
              <a:rPr kumimoji="1" lang="ko-KR" altLang="en-US"/>
              <a:t> </a:t>
            </a:r>
            <a:r>
              <a:rPr kumimoji="1" lang="ko-KR" altLang="en-US" err="1"/>
              <a:t>사업팀</a:t>
            </a:r>
            <a:endParaRPr kumimoji="1" lang="ko-Kore-KR" altLang="en-US"/>
          </a:p>
        </p:txBody>
      </p:sp>
      <p:sp>
        <p:nvSpPr>
          <p:cNvPr id="37" name="내용 개체 틀 2">
            <a:extLst>
              <a:ext uri="{FF2B5EF4-FFF2-40B4-BE49-F238E27FC236}">
                <a16:creationId xmlns:a16="http://schemas.microsoft.com/office/drawing/2014/main" id="{96D9D01D-C8CF-EC4B-BC5F-221ED0E1E32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1385" y="6398473"/>
            <a:ext cx="2796544" cy="326305"/>
          </a:xfrm>
        </p:spPr>
        <p:txBody>
          <a:bodyPr vert="horz" lIns="0" tIns="45720" rIns="0" bIns="45720" rtlCol="0" anchor="ctr" anchorCtr="0">
            <a:normAutofit/>
          </a:bodyPr>
          <a:lstStyle>
            <a:lvl1pPr>
              <a:defRPr lang="ko-KR" altLang="en-US" sz="1300" b="0" i="0" dirty="0" smtClean="0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" altLang="ko-KR" err="1"/>
              <a:t>carole@programmers.co.kr</a:t>
            </a:r>
            <a:endParaRPr kumimoji="1" lang="en" altLang="ko-KR"/>
          </a:p>
        </p:txBody>
      </p:sp>
      <p:sp>
        <p:nvSpPr>
          <p:cNvPr id="38" name="내용 개체 틀 2">
            <a:extLst>
              <a:ext uri="{FF2B5EF4-FFF2-40B4-BE49-F238E27FC236}">
                <a16:creationId xmlns:a16="http://schemas.microsoft.com/office/drawing/2014/main" id="{A4615C05-0EB3-4147-BCC9-324EF83706E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1385" y="6785076"/>
            <a:ext cx="2796544" cy="326305"/>
          </a:xfrm>
        </p:spPr>
        <p:txBody>
          <a:bodyPr vert="horz" lIns="0" tIns="45720" rIns="0" bIns="45720" rtlCol="0" anchor="ctr" anchorCtr="0">
            <a:normAutofit/>
          </a:bodyPr>
          <a:lstStyle>
            <a:lvl1pPr>
              <a:defRPr lang="ko-KR" altLang="en-US" sz="1300" b="0" i="0" dirty="0" smtClean="0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-US" altLang="ko-KR"/>
              <a:t>2020.</a:t>
            </a:r>
            <a:r>
              <a:rPr kumimoji="1" lang="ko-KR" altLang="en-US"/>
              <a:t> </a:t>
            </a:r>
            <a:r>
              <a:rPr kumimoji="1" lang="en-US" altLang="ko-KR"/>
              <a:t>07.</a:t>
            </a:r>
            <a:r>
              <a:rPr kumimoji="1" lang="ko-KR" altLang="en-US"/>
              <a:t> </a:t>
            </a:r>
            <a:r>
              <a:rPr kumimoji="1" lang="en-US" altLang="ko-KR"/>
              <a:t>02</a:t>
            </a:r>
            <a:endParaRPr kumimoji="1" lang="ko-Kore-KR" altLang="en-US"/>
          </a:p>
        </p:txBody>
      </p:sp>
      <p:cxnSp>
        <p:nvCxnSpPr>
          <p:cNvPr id="13" name="직선 연결선[R] 12">
            <a:extLst>
              <a:ext uri="{FF2B5EF4-FFF2-40B4-BE49-F238E27FC236}">
                <a16:creationId xmlns:a16="http://schemas.microsoft.com/office/drawing/2014/main" id="{CD67D0D0-22CB-E14B-952E-543FC3BAB394}"/>
              </a:ext>
            </a:extLst>
          </p:cNvPr>
          <p:cNvCxnSpPr/>
          <p:nvPr/>
        </p:nvCxnSpPr>
        <p:spPr>
          <a:xfrm>
            <a:off x="401386" y="6338174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[R] 13">
            <a:extLst>
              <a:ext uri="{FF2B5EF4-FFF2-40B4-BE49-F238E27FC236}">
                <a16:creationId xmlns:a16="http://schemas.microsoft.com/office/drawing/2014/main" id="{42F0C1DC-1B2D-8140-B19A-A31B9E0D53D4}"/>
              </a:ext>
            </a:extLst>
          </p:cNvPr>
          <p:cNvCxnSpPr/>
          <p:nvPr/>
        </p:nvCxnSpPr>
        <p:spPr>
          <a:xfrm>
            <a:off x="401386" y="5951940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[R] 14">
            <a:extLst>
              <a:ext uri="{FF2B5EF4-FFF2-40B4-BE49-F238E27FC236}">
                <a16:creationId xmlns:a16="http://schemas.microsoft.com/office/drawing/2014/main" id="{74DF157E-5EAA-7444-B7D5-BA3A01C32171}"/>
              </a:ext>
            </a:extLst>
          </p:cNvPr>
          <p:cNvCxnSpPr/>
          <p:nvPr/>
        </p:nvCxnSpPr>
        <p:spPr>
          <a:xfrm>
            <a:off x="401386" y="6724408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74D227DF-B37D-3247-9DB2-458FD7D09D36}"/>
              </a:ext>
            </a:extLst>
          </p:cNvPr>
          <p:cNvCxnSpPr/>
          <p:nvPr/>
        </p:nvCxnSpPr>
        <p:spPr>
          <a:xfrm>
            <a:off x="401386" y="7110643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 descr="프로그래머스">
            <a:extLst>
              <a:ext uri="{FF2B5EF4-FFF2-40B4-BE49-F238E27FC236}">
                <a16:creationId xmlns:a16="http://schemas.microsoft.com/office/drawing/2014/main" id="{7A792BE4-16DA-F347-98F9-17611A16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21" y="396001"/>
            <a:ext cx="1787606" cy="251999"/>
          </a:xfrm>
          <a:prstGeom prst="rect">
            <a:avLst/>
          </a:prstGeom>
        </p:spPr>
      </p:pic>
      <p:cxnSp>
        <p:nvCxnSpPr>
          <p:cNvPr id="12" name="직선 연결선[R] 11">
            <a:extLst>
              <a:ext uri="{FF2B5EF4-FFF2-40B4-BE49-F238E27FC236}">
                <a16:creationId xmlns:a16="http://schemas.microsoft.com/office/drawing/2014/main" id="{2863C63C-3701-6047-9974-4704468DD6CA}"/>
              </a:ext>
            </a:extLst>
          </p:cNvPr>
          <p:cNvCxnSpPr/>
          <p:nvPr userDrawn="1"/>
        </p:nvCxnSpPr>
        <p:spPr>
          <a:xfrm>
            <a:off x="401386" y="6338174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[R] 17">
            <a:extLst>
              <a:ext uri="{FF2B5EF4-FFF2-40B4-BE49-F238E27FC236}">
                <a16:creationId xmlns:a16="http://schemas.microsoft.com/office/drawing/2014/main" id="{C2D902EA-1F54-314C-ACE4-195B3BEC3539}"/>
              </a:ext>
            </a:extLst>
          </p:cNvPr>
          <p:cNvCxnSpPr/>
          <p:nvPr userDrawn="1"/>
        </p:nvCxnSpPr>
        <p:spPr>
          <a:xfrm>
            <a:off x="401386" y="5951940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[R] 18">
            <a:extLst>
              <a:ext uri="{FF2B5EF4-FFF2-40B4-BE49-F238E27FC236}">
                <a16:creationId xmlns:a16="http://schemas.microsoft.com/office/drawing/2014/main" id="{FDC9939F-EB5A-9E40-B88B-E957DF55B19D}"/>
              </a:ext>
            </a:extLst>
          </p:cNvPr>
          <p:cNvCxnSpPr/>
          <p:nvPr userDrawn="1"/>
        </p:nvCxnSpPr>
        <p:spPr>
          <a:xfrm>
            <a:off x="401386" y="6724408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7E20CB6C-B4B4-4F45-988C-546D7E87062D}"/>
              </a:ext>
            </a:extLst>
          </p:cNvPr>
          <p:cNvCxnSpPr/>
          <p:nvPr userDrawn="1"/>
        </p:nvCxnSpPr>
        <p:spPr>
          <a:xfrm>
            <a:off x="401386" y="7110643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 descr="프로그래머스">
            <a:extLst>
              <a:ext uri="{FF2B5EF4-FFF2-40B4-BE49-F238E27FC236}">
                <a16:creationId xmlns:a16="http://schemas.microsoft.com/office/drawing/2014/main" id="{BCA61F86-3521-D046-ABFA-010FDEE69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921" y="396001"/>
            <a:ext cx="1787606" cy="251999"/>
          </a:xfrm>
          <a:prstGeom prst="rect">
            <a:avLst/>
          </a:prstGeom>
        </p:spPr>
      </p:pic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5374DB98-4DF6-664B-A8B2-5C749F7DA7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400" y="2588400"/>
            <a:ext cx="9342787" cy="1608138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" altLang="ko-KR" sz="3200" spc="-20" baseline="0" dirty="0" smtClean="0">
                <a:solidFill>
                  <a:srgbClr val="B3C0CC"/>
                </a:solidFill>
              </a:defRPr>
            </a:lvl1pPr>
          </a:lstStyle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R" altLang="en-US"/>
              <a:t>예시</a:t>
            </a:r>
            <a:r>
              <a:rPr kumimoji="1" lang="en-US" altLang="ko-KR"/>
              <a:t>. </a:t>
            </a:r>
            <a:r>
              <a:rPr kumimoji="1" lang="ko-KR" altLang="en-US"/>
              <a:t>비지니스 이용하기</a:t>
            </a:r>
          </a:p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en-US" altLang="ko-KR"/>
              <a:t>(2020 </a:t>
            </a:r>
            <a:r>
              <a:rPr kumimoji="1" lang="en" altLang="ko-KR"/>
              <a:t>Dev-Matching)</a:t>
            </a:r>
          </a:p>
        </p:txBody>
      </p:sp>
    </p:spTree>
    <p:extLst>
      <p:ext uri="{BB962C8B-B14F-4D97-AF65-F5344CB8AC3E}">
        <p14:creationId xmlns:p14="http://schemas.microsoft.com/office/powerpoint/2010/main" val="1315009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다크_엔딩(1)">
    <p:bg>
      <p:bgPr>
        <a:blipFill dpi="0" rotWithShape="1">
          <a:blip r:embed="rId2">
            <a:lum/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920" y="1519200"/>
            <a:ext cx="9342787" cy="1768689"/>
          </a:xfrm>
        </p:spPr>
        <p:txBody>
          <a:bodyPr anchor="t">
            <a:spAutoFit/>
          </a:bodyPr>
          <a:lstStyle>
            <a:lvl1pPr marL="5986" indent="-5986" algn="l">
              <a:lnSpc>
                <a:spcPct val="120000"/>
              </a:lnSpc>
              <a:tabLst/>
              <a:defRPr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sym typeface="Wingdings" pitchFamily="2" charset="2"/>
              </a:defRPr>
            </a:lvl1pPr>
          </a:lstStyle>
          <a:p>
            <a:r>
              <a:rPr lang="ko-KR" altLang="en-US"/>
              <a:t>여기까지</a:t>
            </a:r>
            <a:r>
              <a:rPr lang="en-US" altLang="ko-KR"/>
              <a:t>,</a:t>
            </a:r>
            <a:br>
              <a:rPr lang="en-US" altLang="ko-KR"/>
            </a:br>
            <a:r>
              <a:rPr lang="ko-KR" altLang="en-US"/>
              <a:t>감사합니다 </a:t>
            </a:r>
            <a:r>
              <a:rPr lang="en-US" altLang="ko-KR"/>
              <a:t></a:t>
            </a:r>
            <a:endParaRPr 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61AFEFB-47EA-5A4C-833C-10E16091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339" y="5909477"/>
            <a:ext cx="339367" cy="3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9197EC-EB6E-C046-8D48-4325AA1C0BC7}"/>
              </a:ext>
            </a:extLst>
          </p:cNvPr>
          <p:cNvSpPr txBox="1"/>
          <p:nvPr/>
        </p:nvSpPr>
        <p:spPr>
          <a:xfrm>
            <a:off x="7669075" y="6433169"/>
            <a:ext cx="2046631" cy="230832"/>
          </a:xfrm>
          <a:prstGeom prst="rect">
            <a:avLst/>
          </a:prstGeom>
        </p:spPr>
        <p:txBody>
          <a:bodyPr vert="horz" lIns="0" tIns="43100" rIns="0" bIns="43100" rtlCol="0" anchor="ctr" anchorCtr="0">
            <a:noAutofit/>
          </a:bodyPr>
          <a:lstStyle>
            <a:lvl1pPr lvl="0" indent="0" algn="r" defTabSz="1007943">
              <a:lnSpc>
                <a:spcPct val="90000"/>
              </a:lnSpc>
              <a:spcBef>
                <a:spcPts val="1102"/>
              </a:spcBef>
              <a:buFont typeface="+mj-lt"/>
              <a:buNone/>
              <a:defRPr kumimoji="1" sz="1000" b="0" i="0">
                <a:solidFill>
                  <a:srgbClr val="B3C0CC"/>
                </a:solidFill>
                <a:latin typeface="Inter" panose="020B0502030000000004" pitchFamily="34" charset="0"/>
                <a:ea typeface="Noto Sans CJK KR" panose="020B0500000000000000" pitchFamily="34" charset="-128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b="0" i="0">
                <a:latin typeface="Inter" panose="020B0502030000000004" pitchFamily="34" charset="0"/>
                <a:ea typeface="Noto Sans CJK KR" panose="020B0500000000000000" pitchFamily="34" charset="-128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b="0" i="0">
                <a:latin typeface="Inter" panose="020B0502030000000004" pitchFamily="34" charset="0"/>
                <a:ea typeface="Noto Sans CJK KR" panose="020B0500000000000000" pitchFamily="34" charset="-128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 lvl="0"/>
            <a:r>
              <a:rPr lang="en-US" altLang="ko-KR" sz="1037" b="0" i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programmers.co.kr</a:t>
            </a:r>
            <a:endParaRPr lang="ko-Kore-KR" altLang="en-US" sz="1037" b="0" i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6BCCBF-4CD7-D04D-806B-B429AF83E824}"/>
              </a:ext>
            </a:extLst>
          </p:cNvPr>
          <p:cNvSpPr txBox="1"/>
          <p:nvPr/>
        </p:nvSpPr>
        <p:spPr>
          <a:xfrm>
            <a:off x="7669075" y="6651654"/>
            <a:ext cx="2046631" cy="230832"/>
          </a:xfrm>
          <a:prstGeom prst="rect">
            <a:avLst/>
          </a:prstGeom>
        </p:spPr>
        <p:txBody>
          <a:bodyPr vert="horz" lIns="0" tIns="43100" rIns="0" bIns="43100" rtlCol="0" anchor="ctr" anchorCtr="0">
            <a:noAutofit/>
          </a:bodyPr>
          <a:lstStyle>
            <a:lvl1pPr lvl="0" indent="0" algn="r" defTabSz="1007943">
              <a:lnSpc>
                <a:spcPct val="90000"/>
              </a:lnSpc>
              <a:spcBef>
                <a:spcPts val="1102"/>
              </a:spcBef>
              <a:buFont typeface="+mj-lt"/>
              <a:buNone/>
              <a:defRPr kumimoji="1" sz="1000" b="0" i="0">
                <a:solidFill>
                  <a:srgbClr val="B3C0CC"/>
                </a:solidFill>
                <a:latin typeface="Inter" panose="020B0502030000000004" pitchFamily="34" charset="0"/>
                <a:ea typeface="Noto Sans CJK KR" panose="020B0500000000000000" pitchFamily="34" charset="-128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b="0" i="0">
                <a:latin typeface="Inter" panose="020B0502030000000004" pitchFamily="34" charset="0"/>
                <a:ea typeface="Noto Sans CJK KR" panose="020B0500000000000000" pitchFamily="34" charset="-128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b="0" i="0">
                <a:latin typeface="Inter" panose="020B0502030000000004" pitchFamily="34" charset="0"/>
                <a:ea typeface="Noto Sans CJK KR" panose="020B0500000000000000" pitchFamily="34" charset="-128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 marL="0" lvl="0" indent="0">
              <a:buFont typeface="+mj-lt"/>
              <a:buNone/>
            </a:pPr>
            <a:r>
              <a:rPr kumimoji="1" lang="en" altLang="ko-KR" sz="1037" b="0" i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business.programmers.co.kr</a:t>
            </a:r>
            <a:endParaRPr kumimoji="1" lang="en" altLang="ko-KR" sz="1037" b="0" i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AD8C6E-D8B5-434B-9F40-4A6A08BBD846}"/>
              </a:ext>
            </a:extLst>
          </p:cNvPr>
          <p:cNvSpPr txBox="1"/>
          <p:nvPr/>
        </p:nvSpPr>
        <p:spPr>
          <a:xfrm>
            <a:off x="7669075" y="6934875"/>
            <a:ext cx="2046631" cy="230832"/>
          </a:xfrm>
          <a:prstGeom prst="rect">
            <a:avLst/>
          </a:prstGeom>
        </p:spPr>
        <p:txBody>
          <a:bodyPr vert="horz" lIns="0" tIns="43100" rIns="0" bIns="43100" rtlCol="0" anchor="ctr" anchorCtr="0">
            <a:noAutofit/>
          </a:bodyPr>
          <a:lstStyle>
            <a:lvl1pPr lvl="0" indent="0" algn="r" defTabSz="1007943">
              <a:lnSpc>
                <a:spcPct val="90000"/>
              </a:lnSpc>
              <a:spcBef>
                <a:spcPts val="1102"/>
              </a:spcBef>
              <a:buFont typeface="+mj-lt"/>
              <a:buNone/>
              <a:defRPr kumimoji="1" sz="1000" b="0" i="0">
                <a:solidFill>
                  <a:srgbClr val="B3C0CC"/>
                </a:solidFill>
                <a:latin typeface="Inter" panose="020B0502030000000004" pitchFamily="34" charset="0"/>
                <a:ea typeface="Noto Sans CJK KR" panose="020B0500000000000000" pitchFamily="34" charset="-128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b="0" i="0">
                <a:latin typeface="Inter" panose="020B0502030000000004" pitchFamily="34" charset="0"/>
                <a:ea typeface="Noto Sans CJK KR" panose="020B0500000000000000" pitchFamily="34" charset="-128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b="0" i="0">
                <a:latin typeface="Inter" panose="020B0502030000000004" pitchFamily="34" charset="0"/>
                <a:ea typeface="Noto Sans CJK KR" panose="020B0500000000000000" pitchFamily="34" charset="-128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 marL="0" lvl="0" indent="0">
              <a:buFont typeface="+mj-lt"/>
              <a:buNone/>
            </a:pPr>
            <a:r>
              <a:rPr kumimoji="1" lang="en-US" altLang="ko-Kore-KR" sz="943" b="0" i="0">
                <a:solidFill>
                  <a:srgbClr val="838E9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By. </a:t>
            </a:r>
            <a:r>
              <a:rPr kumimoji="1" lang="en-US" altLang="ko-Kore-KR" sz="1037" b="0" i="0" err="1">
                <a:solidFill>
                  <a:srgbClr val="838E9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Grepp</a:t>
            </a:r>
            <a:endParaRPr kumimoji="1" lang="ko-Kore-KR" altLang="en-US" sz="1037" b="0" i="0">
              <a:solidFill>
                <a:srgbClr val="838E97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394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라이트_엔딩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9197EC-EB6E-C046-8D48-4325AA1C0BC7}"/>
              </a:ext>
            </a:extLst>
          </p:cNvPr>
          <p:cNvSpPr txBox="1"/>
          <p:nvPr/>
        </p:nvSpPr>
        <p:spPr>
          <a:xfrm>
            <a:off x="7669075" y="6433169"/>
            <a:ext cx="2046631" cy="230832"/>
          </a:xfrm>
          <a:prstGeom prst="rect">
            <a:avLst/>
          </a:prstGeom>
        </p:spPr>
        <p:txBody>
          <a:bodyPr vert="horz" lIns="0" tIns="43100" rIns="0" bIns="43100" rtlCol="0" anchor="ctr" anchorCtr="0">
            <a:noAutofit/>
          </a:bodyPr>
          <a:lstStyle>
            <a:lvl1pPr lvl="0" indent="0" algn="r" defTabSz="1007943">
              <a:lnSpc>
                <a:spcPct val="90000"/>
              </a:lnSpc>
              <a:spcBef>
                <a:spcPts val="1102"/>
              </a:spcBef>
              <a:buFont typeface="+mj-lt"/>
              <a:buNone/>
              <a:defRPr kumimoji="1" sz="1000" b="0" i="0">
                <a:solidFill>
                  <a:srgbClr val="B3C0CC"/>
                </a:solidFill>
                <a:latin typeface="Inter" panose="020B0502030000000004" pitchFamily="34" charset="0"/>
                <a:ea typeface="Noto Sans CJK KR" panose="020B0500000000000000" pitchFamily="34" charset="-128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b="0" i="0">
                <a:latin typeface="Inter" panose="020B0502030000000004" pitchFamily="34" charset="0"/>
                <a:ea typeface="Noto Sans CJK KR" panose="020B0500000000000000" pitchFamily="34" charset="-128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b="0" i="0">
                <a:latin typeface="Inter" panose="020B0502030000000004" pitchFamily="34" charset="0"/>
                <a:ea typeface="Noto Sans CJK KR" panose="020B0500000000000000" pitchFamily="34" charset="-128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 lvl="0"/>
            <a:r>
              <a:rPr lang="en-US" altLang="ko-KR" sz="1037" b="0" i="0" err="1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programmers.co.kr</a:t>
            </a:r>
            <a:endParaRPr lang="ko-Kore-KR" altLang="en-US" sz="1037" b="0" i="0">
              <a:solidFill>
                <a:srgbClr val="5F7F9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6BCCBF-4CD7-D04D-806B-B429AF83E824}"/>
              </a:ext>
            </a:extLst>
          </p:cNvPr>
          <p:cNvSpPr txBox="1"/>
          <p:nvPr/>
        </p:nvSpPr>
        <p:spPr>
          <a:xfrm>
            <a:off x="7669075" y="6651654"/>
            <a:ext cx="2046631" cy="230832"/>
          </a:xfrm>
          <a:prstGeom prst="rect">
            <a:avLst/>
          </a:prstGeom>
        </p:spPr>
        <p:txBody>
          <a:bodyPr vert="horz" lIns="0" tIns="43100" rIns="0" bIns="43100" rtlCol="0" anchor="ctr" anchorCtr="0">
            <a:noAutofit/>
          </a:bodyPr>
          <a:lstStyle>
            <a:lvl1pPr lvl="0" indent="0" algn="r" defTabSz="1007943">
              <a:lnSpc>
                <a:spcPct val="90000"/>
              </a:lnSpc>
              <a:spcBef>
                <a:spcPts val="1102"/>
              </a:spcBef>
              <a:buFont typeface="+mj-lt"/>
              <a:buNone/>
              <a:defRPr kumimoji="1" sz="1000" b="0" i="0">
                <a:solidFill>
                  <a:srgbClr val="B3C0CC"/>
                </a:solidFill>
                <a:latin typeface="Inter" panose="020B0502030000000004" pitchFamily="34" charset="0"/>
                <a:ea typeface="Noto Sans CJK KR" panose="020B0500000000000000" pitchFamily="34" charset="-128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b="0" i="0">
                <a:latin typeface="Inter" panose="020B0502030000000004" pitchFamily="34" charset="0"/>
                <a:ea typeface="Noto Sans CJK KR" panose="020B0500000000000000" pitchFamily="34" charset="-128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b="0" i="0">
                <a:latin typeface="Inter" panose="020B0502030000000004" pitchFamily="34" charset="0"/>
                <a:ea typeface="Noto Sans CJK KR" panose="020B0500000000000000" pitchFamily="34" charset="-128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 marL="0" lvl="0" indent="0">
              <a:buFont typeface="+mj-lt"/>
              <a:buNone/>
            </a:pPr>
            <a:r>
              <a:rPr kumimoji="1" lang="en" altLang="ko-KR" sz="1037" b="0" i="0" err="1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business.programmers.co.kr</a:t>
            </a:r>
            <a:endParaRPr kumimoji="1" lang="en" altLang="ko-KR" sz="1037" b="0" i="0">
              <a:solidFill>
                <a:srgbClr val="5F7F9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AD8C6E-D8B5-434B-9F40-4A6A08BBD846}"/>
              </a:ext>
            </a:extLst>
          </p:cNvPr>
          <p:cNvSpPr txBox="1"/>
          <p:nvPr/>
        </p:nvSpPr>
        <p:spPr>
          <a:xfrm>
            <a:off x="7669075" y="6934875"/>
            <a:ext cx="2046631" cy="230832"/>
          </a:xfrm>
          <a:prstGeom prst="rect">
            <a:avLst/>
          </a:prstGeom>
        </p:spPr>
        <p:txBody>
          <a:bodyPr vert="horz" lIns="0" tIns="43100" rIns="0" bIns="43100" rtlCol="0" anchor="ctr" anchorCtr="0">
            <a:noAutofit/>
          </a:bodyPr>
          <a:lstStyle>
            <a:lvl1pPr lvl="0" indent="0" algn="r" defTabSz="1007943">
              <a:lnSpc>
                <a:spcPct val="90000"/>
              </a:lnSpc>
              <a:spcBef>
                <a:spcPts val="1102"/>
              </a:spcBef>
              <a:buFont typeface="+mj-lt"/>
              <a:buNone/>
              <a:defRPr kumimoji="1" sz="1000" b="0" i="0">
                <a:solidFill>
                  <a:srgbClr val="B3C0CC"/>
                </a:solidFill>
                <a:latin typeface="Inter" panose="020B0502030000000004" pitchFamily="34" charset="0"/>
                <a:ea typeface="Noto Sans CJK KR" panose="020B0500000000000000" pitchFamily="34" charset="-128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b="0" i="0">
                <a:latin typeface="Inter" panose="020B0502030000000004" pitchFamily="34" charset="0"/>
                <a:ea typeface="Noto Sans CJK KR" panose="020B0500000000000000" pitchFamily="34" charset="-128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b="0" i="0">
                <a:latin typeface="Inter" panose="020B0502030000000004" pitchFamily="34" charset="0"/>
                <a:ea typeface="Noto Sans CJK KR" panose="020B0500000000000000" pitchFamily="34" charset="-128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64" b="0" i="0">
                <a:latin typeface="Inter" panose="020B0502030000000004" pitchFamily="34" charset="0"/>
                <a:ea typeface="Noto Sans CJK KR" panose="020B0500000000000000" pitchFamily="34" charset="-128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 marL="0" lvl="0" indent="0">
              <a:buFont typeface="+mj-lt"/>
              <a:buNone/>
            </a:pPr>
            <a:r>
              <a:rPr kumimoji="1" lang="en-US" altLang="ko-Kore-KR" sz="943" b="0" i="0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By. </a:t>
            </a:r>
            <a:r>
              <a:rPr kumimoji="1" lang="en-US" altLang="ko-Kore-KR" sz="1037" b="0" i="0" err="1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Grepp</a:t>
            </a:r>
            <a:endParaRPr kumimoji="1" lang="ko-Kore-KR" altLang="en-US" sz="1037" b="0" i="0">
              <a:solidFill>
                <a:srgbClr val="B3C0CC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152BD91-7626-4847-8E9C-539E72BCF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339" y="5909477"/>
            <a:ext cx="339367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20E8A5-51F8-3842-A0A5-922E6BBEE7B9}"/>
              </a:ext>
            </a:extLst>
          </p:cNvPr>
          <p:cNvSpPr txBox="1">
            <a:spLocks/>
          </p:cNvSpPr>
          <p:nvPr userDrawn="1"/>
        </p:nvSpPr>
        <p:spPr>
          <a:xfrm>
            <a:off x="372920" y="1519200"/>
            <a:ext cx="9342787" cy="1768689"/>
          </a:xfrm>
          <a:prstGeom prst="rect">
            <a:avLst/>
          </a:prstGeom>
        </p:spPr>
        <p:txBody>
          <a:bodyPr vert="horz" lIns="86199" tIns="43100" rIns="86199" bIns="43100" rtlCol="0" anchor="t">
            <a:spAutoFit/>
          </a:bodyPr>
          <a:lstStyle>
            <a:lvl1pPr marL="6350" indent="-6350" algn="l" defTabSz="1007943" rtl="0" eaLnBrk="1" latinLnBrk="0" hangingPunct="1">
              <a:lnSpc>
                <a:spcPct val="120000"/>
              </a:lnSpc>
              <a:spcBef>
                <a:spcPct val="0"/>
              </a:spcBef>
              <a:buNone/>
              <a:tabLst/>
              <a:defRPr sz="5000" b="1" i="0" kern="1200" spc="0" baseline="0">
                <a:solidFill>
                  <a:schemeClr val="tx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  <a:cs typeface="+mj-cs"/>
                <a:sym typeface="Wingdings" pitchFamily="2" charset="2"/>
              </a:defRPr>
            </a:lvl1pPr>
          </a:lstStyle>
          <a:p>
            <a:r>
              <a:rPr lang="ko-KR" altLang="en-US"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여기까지</a:t>
            </a:r>
            <a:r>
              <a:rPr lang="en-US" altLang="ko-KR"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br>
              <a:rPr lang="en-US" altLang="ko-KR"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ko-KR" altLang="en-US"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감사합니다 </a:t>
            </a:r>
            <a:r>
              <a:rPr lang="en-US" altLang="ko-KR"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</a:t>
            </a:r>
            <a:endParaRPr lang="en-US" sz="4700" b="1" i="0" spc="-20" baseline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71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다크 표지 2 (중앙)"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프로그래머스">
            <a:extLst>
              <a:ext uri="{FF2B5EF4-FFF2-40B4-BE49-F238E27FC236}">
                <a16:creationId xmlns:a16="http://schemas.microsoft.com/office/drawing/2014/main" id="{B9FC3E61-E116-2642-BE22-960C05D9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16" y="850266"/>
            <a:ext cx="1787606" cy="251999"/>
          </a:xfrm>
          <a:prstGeom prst="rect">
            <a:avLst/>
          </a:prstGeom>
        </p:spPr>
      </p:pic>
      <p:sp>
        <p:nvSpPr>
          <p:cNvPr id="43" name="내용 개체 틀 2">
            <a:extLst>
              <a:ext uri="{FF2B5EF4-FFF2-40B4-BE49-F238E27FC236}">
                <a16:creationId xmlns:a16="http://schemas.microsoft.com/office/drawing/2014/main" id="{81B8D87D-C2CD-CF43-81B2-74B01FB22E6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01385" y="6281054"/>
            <a:ext cx="9308793" cy="244682"/>
          </a:xfrm>
        </p:spPr>
        <p:txBody>
          <a:bodyPr vert="horz" lIns="0" tIns="45720" rIns="0" bIns="45720" rtlCol="0" anchor="ctr" anchorCtr="0">
            <a:spAutoFit/>
          </a:bodyPr>
          <a:lstStyle>
            <a:lvl1pPr>
              <a:defRPr lang="ko-KR" altLang="en-US" sz="1100" b="0" i="0" spc="0" dirty="0" smtClean="0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ko-KR" altLang="en-US"/>
              <a:t>홍길동 </a:t>
            </a:r>
            <a:r>
              <a:rPr kumimoji="1" lang="en-US" altLang="ko-KR"/>
              <a:t>/</a:t>
            </a:r>
            <a:r>
              <a:rPr kumimoji="1" lang="ko-KR" altLang="en-US"/>
              <a:t> </a:t>
            </a:r>
            <a:r>
              <a:rPr kumimoji="1" lang="ko-KR" altLang="en-US" err="1"/>
              <a:t>사업팀</a:t>
            </a:r>
            <a:endParaRPr kumimoji="1" lang="ko-Kore-KR" altLang="en-US"/>
          </a:p>
        </p:txBody>
      </p:sp>
      <p:sp>
        <p:nvSpPr>
          <p:cNvPr id="44" name="내용 개체 틀 2">
            <a:extLst>
              <a:ext uri="{FF2B5EF4-FFF2-40B4-BE49-F238E27FC236}">
                <a16:creationId xmlns:a16="http://schemas.microsoft.com/office/drawing/2014/main" id="{E9A35047-5577-9842-85C6-6CCF4C1613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1385" y="6605726"/>
            <a:ext cx="9308793" cy="244682"/>
          </a:xfrm>
        </p:spPr>
        <p:txBody>
          <a:bodyPr vert="horz" lIns="0" tIns="45720" rIns="0" bIns="45720" rtlCol="0" anchor="ctr" anchorCtr="0">
            <a:spAutoFit/>
          </a:bodyPr>
          <a:lstStyle>
            <a:lvl1pPr>
              <a:defRPr lang="ko-KR" altLang="en-US" sz="1100" b="0" i="0" spc="0" dirty="0" smtClean="0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" altLang="ko-KR" err="1"/>
              <a:t>carole@programmers.co.kr</a:t>
            </a:r>
            <a:endParaRPr kumimoji="1" lang="en" altLang="ko-KR"/>
          </a:p>
        </p:txBody>
      </p:sp>
      <p:sp>
        <p:nvSpPr>
          <p:cNvPr id="45" name="내용 개체 틀 2">
            <a:extLst>
              <a:ext uri="{FF2B5EF4-FFF2-40B4-BE49-F238E27FC236}">
                <a16:creationId xmlns:a16="http://schemas.microsoft.com/office/drawing/2014/main" id="{045C8AF5-8D7C-6B4C-B0AC-F8D6B200188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1385" y="6917396"/>
            <a:ext cx="9308793" cy="244682"/>
          </a:xfrm>
        </p:spPr>
        <p:txBody>
          <a:bodyPr vert="horz" lIns="0" tIns="45720" rIns="0" bIns="45720" rtlCol="0" anchor="ctr" anchorCtr="0">
            <a:spAutoFit/>
          </a:bodyPr>
          <a:lstStyle>
            <a:lvl1pPr>
              <a:defRPr lang="ko-KR" altLang="en-US" sz="1100" b="0" i="0" spc="0" dirty="0" smtClean="0">
                <a:solidFill>
                  <a:srgbClr val="B3C0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-US" altLang="ko-KR"/>
              <a:t>2020.</a:t>
            </a:r>
            <a:r>
              <a:rPr kumimoji="1" lang="ko-KR" altLang="en-US"/>
              <a:t> </a:t>
            </a:r>
            <a:r>
              <a:rPr kumimoji="1" lang="en-US" altLang="ko-KR"/>
              <a:t>07.</a:t>
            </a:r>
            <a:r>
              <a:rPr kumimoji="1" lang="ko-KR" altLang="en-US"/>
              <a:t> </a:t>
            </a:r>
            <a:r>
              <a:rPr kumimoji="1" lang="en-US" altLang="ko-KR"/>
              <a:t>02</a:t>
            </a:r>
            <a:endParaRPr kumimoji="1" lang="ko-Kore-KR" altLang="en-US"/>
          </a:p>
        </p:txBody>
      </p:sp>
      <p:cxnSp>
        <p:nvCxnSpPr>
          <p:cNvPr id="46" name="직선 연결선[R] 45">
            <a:extLst>
              <a:ext uri="{FF2B5EF4-FFF2-40B4-BE49-F238E27FC236}">
                <a16:creationId xmlns:a16="http://schemas.microsoft.com/office/drawing/2014/main" id="{227B9D16-7FEE-824F-A1C6-960D04A72E96}"/>
              </a:ext>
            </a:extLst>
          </p:cNvPr>
          <p:cNvCxnSpPr>
            <a:cxnSpLocks/>
          </p:cNvCxnSpPr>
          <p:nvPr/>
        </p:nvCxnSpPr>
        <p:spPr>
          <a:xfrm>
            <a:off x="401386" y="6541741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[R] 46">
            <a:extLst>
              <a:ext uri="{FF2B5EF4-FFF2-40B4-BE49-F238E27FC236}">
                <a16:creationId xmlns:a16="http://schemas.microsoft.com/office/drawing/2014/main" id="{3B04881D-B896-1343-91BA-B46623483EAD}"/>
              </a:ext>
            </a:extLst>
          </p:cNvPr>
          <p:cNvCxnSpPr>
            <a:cxnSpLocks/>
          </p:cNvCxnSpPr>
          <p:nvPr/>
        </p:nvCxnSpPr>
        <p:spPr>
          <a:xfrm>
            <a:off x="401386" y="6222222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[R] 47">
            <a:extLst>
              <a:ext uri="{FF2B5EF4-FFF2-40B4-BE49-F238E27FC236}">
                <a16:creationId xmlns:a16="http://schemas.microsoft.com/office/drawing/2014/main" id="{88BE0EB2-B87E-9D40-9C3C-ADADFF3585D6}"/>
              </a:ext>
            </a:extLst>
          </p:cNvPr>
          <p:cNvCxnSpPr>
            <a:cxnSpLocks/>
          </p:cNvCxnSpPr>
          <p:nvPr/>
        </p:nvCxnSpPr>
        <p:spPr>
          <a:xfrm>
            <a:off x="401386" y="6857334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[R] 48">
            <a:extLst>
              <a:ext uri="{FF2B5EF4-FFF2-40B4-BE49-F238E27FC236}">
                <a16:creationId xmlns:a16="http://schemas.microsoft.com/office/drawing/2014/main" id="{A6259AD0-E661-404D-B3BC-0DE18E730031}"/>
              </a:ext>
            </a:extLst>
          </p:cNvPr>
          <p:cNvCxnSpPr>
            <a:cxnSpLocks/>
          </p:cNvCxnSpPr>
          <p:nvPr/>
        </p:nvCxnSpPr>
        <p:spPr>
          <a:xfrm>
            <a:off x="401386" y="7169004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6D37122-D0C5-0E44-A22A-568A1032D1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920" y="1915915"/>
            <a:ext cx="9342787" cy="817788"/>
          </a:xfrm>
        </p:spPr>
        <p:txBody>
          <a:bodyPr anchor="t">
            <a:spAutoFit/>
          </a:bodyPr>
          <a:lstStyle>
            <a:lvl1pPr marL="5986" indent="-5986" algn="ctr">
              <a:lnSpc>
                <a:spcPct val="100000"/>
              </a:lnSpc>
              <a:tabLst/>
              <a:defRPr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ko-KR" altLang="en-US" err="1"/>
              <a:t>프로그래머스</a:t>
            </a:r>
            <a:r>
              <a:rPr lang="ko-KR" altLang="en-US"/>
              <a:t> 매뉴얼 제목</a:t>
            </a:r>
            <a:r>
              <a:rPr lang="en-US" altLang="ko-KR"/>
              <a:t> </a:t>
            </a:r>
            <a:r>
              <a:rPr lang="ko-KR" altLang="en-US"/>
              <a:t>입력</a:t>
            </a:r>
            <a:r>
              <a:rPr lang="en-US" altLang="ko-KR"/>
              <a:t>.</a:t>
            </a:r>
            <a:endParaRPr lang="en-US"/>
          </a:p>
        </p:txBody>
      </p:sp>
      <p:sp>
        <p:nvSpPr>
          <p:cNvPr id="14" name="텍스트 개체 틀 5">
            <a:extLst>
              <a:ext uri="{FF2B5EF4-FFF2-40B4-BE49-F238E27FC236}">
                <a16:creationId xmlns:a16="http://schemas.microsoft.com/office/drawing/2014/main" id="{2A97A76D-0B8F-A84B-9D88-3A86F88B5E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4400" y="3020400"/>
            <a:ext cx="9342787" cy="1608138"/>
          </a:xfrm>
        </p:spPr>
        <p:txBody>
          <a:bodyPr vert="horz" wrap="square" lIns="0" tIns="45720" rIns="91440" bIns="45720" rtlCol="0" anchor="t">
            <a:noAutofit/>
          </a:bodyPr>
          <a:lstStyle>
            <a:lvl1pPr algn="ctr">
              <a:defRPr lang="en" altLang="ko-KR" sz="3200" spc="-20" baseline="0" dirty="0" smtClean="0">
                <a:solidFill>
                  <a:srgbClr val="B3C0CC"/>
                </a:solidFill>
              </a:defRPr>
            </a:lvl1pPr>
          </a:lstStyle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R" altLang="en-US"/>
              <a:t>예시</a:t>
            </a:r>
            <a:r>
              <a:rPr kumimoji="1" lang="en-US" altLang="ko-KR"/>
              <a:t>. </a:t>
            </a:r>
            <a:r>
              <a:rPr kumimoji="1" lang="ko-KR" altLang="en-US"/>
              <a:t>비지니스 이용하기</a:t>
            </a:r>
          </a:p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en-US" altLang="ko-KR"/>
              <a:t>(2020 </a:t>
            </a:r>
            <a:r>
              <a:rPr kumimoji="1" lang="en" altLang="ko-KR"/>
              <a:t>Dev-Matching)</a:t>
            </a:r>
          </a:p>
        </p:txBody>
      </p:sp>
    </p:spTree>
    <p:extLst>
      <p:ext uri="{BB962C8B-B14F-4D97-AF65-F5344CB8AC3E}">
        <p14:creationId xmlns:p14="http://schemas.microsoft.com/office/powerpoint/2010/main" val="357920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라이트 표지 1 (왼쪽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C3E067-898D-B741-9170-D67FECE3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20" y="400541"/>
            <a:ext cx="1921668" cy="270000"/>
          </a:xfrm>
          <a:prstGeom prst="rect">
            <a:avLst/>
          </a:prstGeom>
        </p:spPr>
      </p:pic>
      <p:sp>
        <p:nvSpPr>
          <p:cNvPr id="18" name="내용 개체 틀 2">
            <a:extLst>
              <a:ext uri="{FF2B5EF4-FFF2-40B4-BE49-F238E27FC236}">
                <a16:creationId xmlns:a16="http://schemas.microsoft.com/office/drawing/2014/main" id="{2BDE04C2-ED83-4C4A-87E4-73FA8D57CE4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1385" y="6011868"/>
            <a:ext cx="2796544" cy="326305"/>
          </a:xfrm>
        </p:spPr>
        <p:txBody>
          <a:bodyPr vert="horz" lIns="0" tIns="45720" rIns="0" bIns="45720" rtlCol="0" anchor="ctr" anchorCtr="0">
            <a:normAutofit/>
          </a:bodyPr>
          <a:lstStyle>
            <a:lvl1pPr>
              <a:defRPr lang="ko-KR" altLang="en-US" sz="1300" b="0" i="0" dirty="0" smtClean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ko-KR" altLang="en-US"/>
              <a:t>홍길동 </a:t>
            </a:r>
            <a:r>
              <a:rPr kumimoji="1" lang="en-US" altLang="ko-KR"/>
              <a:t>/</a:t>
            </a:r>
            <a:r>
              <a:rPr kumimoji="1" lang="ko-KR" altLang="en-US"/>
              <a:t> </a:t>
            </a:r>
            <a:r>
              <a:rPr kumimoji="1" lang="ko-KR" altLang="en-US" err="1"/>
              <a:t>사업팀</a:t>
            </a:r>
            <a:endParaRPr kumimoji="1" lang="ko-Kore-KR" altLang="en-US"/>
          </a:p>
        </p:txBody>
      </p:sp>
      <p:sp>
        <p:nvSpPr>
          <p:cNvPr id="19" name="내용 개체 틀 2">
            <a:extLst>
              <a:ext uri="{FF2B5EF4-FFF2-40B4-BE49-F238E27FC236}">
                <a16:creationId xmlns:a16="http://schemas.microsoft.com/office/drawing/2014/main" id="{F41E3D1E-07F1-1D40-B232-E38D94505A4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1385" y="6398102"/>
            <a:ext cx="2796544" cy="326305"/>
          </a:xfrm>
        </p:spPr>
        <p:txBody>
          <a:bodyPr vert="horz" lIns="0" tIns="45720" rIns="0" bIns="45720" rtlCol="0" anchor="ctr" anchorCtr="0">
            <a:normAutofit/>
          </a:bodyPr>
          <a:lstStyle>
            <a:lvl1pPr>
              <a:defRPr lang="ko-KR" altLang="en-US" sz="1300" b="0" i="0" dirty="0" smtClean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" altLang="ko-KR" err="1"/>
              <a:t>carole@programmers.co.kr</a:t>
            </a:r>
            <a:endParaRPr kumimoji="1" lang="en" altLang="ko-KR"/>
          </a:p>
        </p:txBody>
      </p:sp>
      <p:sp>
        <p:nvSpPr>
          <p:cNvPr id="20" name="내용 개체 틀 2">
            <a:extLst>
              <a:ext uri="{FF2B5EF4-FFF2-40B4-BE49-F238E27FC236}">
                <a16:creationId xmlns:a16="http://schemas.microsoft.com/office/drawing/2014/main" id="{1C054055-B51B-CC49-88C8-5CC99ACFB24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01385" y="6784337"/>
            <a:ext cx="2796544" cy="326305"/>
          </a:xfrm>
        </p:spPr>
        <p:txBody>
          <a:bodyPr vert="horz" lIns="0" tIns="45720" rIns="0" bIns="45720" rtlCol="0" anchor="ctr" anchorCtr="0">
            <a:normAutofit/>
          </a:bodyPr>
          <a:lstStyle>
            <a:lvl1pPr>
              <a:defRPr lang="ko-KR" altLang="en-US" sz="1300" b="0" i="0" dirty="0" smtClean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-US" altLang="ko-KR"/>
              <a:t>2020.</a:t>
            </a:r>
            <a:r>
              <a:rPr kumimoji="1" lang="ko-KR" altLang="en-US"/>
              <a:t> </a:t>
            </a:r>
            <a:r>
              <a:rPr kumimoji="1" lang="en-US" altLang="ko-KR"/>
              <a:t>07.</a:t>
            </a:r>
            <a:r>
              <a:rPr kumimoji="1" lang="ko-KR" altLang="en-US"/>
              <a:t> </a:t>
            </a:r>
            <a:r>
              <a:rPr kumimoji="1" lang="en-US" altLang="ko-KR"/>
              <a:t>02</a:t>
            </a:r>
            <a:endParaRPr kumimoji="1" lang="ko-Kore-KR" altLang="en-US"/>
          </a:p>
        </p:txBody>
      </p: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id="{3C19A926-F434-8B4F-8E79-4D7734041448}"/>
              </a:ext>
            </a:extLst>
          </p:cNvPr>
          <p:cNvCxnSpPr/>
          <p:nvPr/>
        </p:nvCxnSpPr>
        <p:spPr>
          <a:xfrm>
            <a:off x="401386" y="6338174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[R] 21">
            <a:extLst>
              <a:ext uri="{FF2B5EF4-FFF2-40B4-BE49-F238E27FC236}">
                <a16:creationId xmlns:a16="http://schemas.microsoft.com/office/drawing/2014/main" id="{E810B823-7EFC-FC4B-9471-95A519601AB8}"/>
              </a:ext>
            </a:extLst>
          </p:cNvPr>
          <p:cNvCxnSpPr/>
          <p:nvPr/>
        </p:nvCxnSpPr>
        <p:spPr>
          <a:xfrm>
            <a:off x="401386" y="5951940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[R] 22">
            <a:extLst>
              <a:ext uri="{FF2B5EF4-FFF2-40B4-BE49-F238E27FC236}">
                <a16:creationId xmlns:a16="http://schemas.microsoft.com/office/drawing/2014/main" id="{80873DA8-0029-024B-BCE6-AA173EA8928B}"/>
              </a:ext>
            </a:extLst>
          </p:cNvPr>
          <p:cNvCxnSpPr/>
          <p:nvPr/>
        </p:nvCxnSpPr>
        <p:spPr>
          <a:xfrm>
            <a:off x="401386" y="6724408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[R] 23">
            <a:extLst>
              <a:ext uri="{FF2B5EF4-FFF2-40B4-BE49-F238E27FC236}">
                <a16:creationId xmlns:a16="http://schemas.microsoft.com/office/drawing/2014/main" id="{6A7B1DF5-0CB5-374C-B61A-277D1F8911A9}"/>
              </a:ext>
            </a:extLst>
          </p:cNvPr>
          <p:cNvCxnSpPr/>
          <p:nvPr/>
        </p:nvCxnSpPr>
        <p:spPr>
          <a:xfrm>
            <a:off x="401386" y="7110643"/>
            <a:ext cx="27965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933FDB4-C40C-5940-A058-F67C233B22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920" y="1520766"/>
            <a:ext cx="9342787" cy="817788"/>
          </a:xfrm>
        </p:spPr>
        <p:txBody>
          <a:bodyPr lIns="0" anchor="t">
            <a:spAutoFit/>
          </a:bodyPr>
          <a:lstStyle>
            <a:lvl1pPr marL="5986" indent="-5986" algn="l">
              <a:lnSpc>
                <a:spcPct val="100000"/>
              </a:lnSpc>
              <a:tabLst/>
              <a:defRPr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ko-KR" altLang="en-US" err="1"/>
              <a:t>프로그래머스</a:t>
            </a:r>
            <a:r>
              <a:rPr lang="ko-KR" altLang="en-US"/>
              <a:t> 매뉴얼 제목</a:t>
            </a:r>
            <a:r>
              <a:rPr lang="en-US" altLang="ko-KR"/>
              <a:t> </a:t>
            </a:r>
            <a:r>
              <a:rPr lang="ko-KR" altLang="en-US"/>
              <a:t>입력</a:t>
            </a:r>
            <a:r>
              <a:rPr lang="en-US" altLang="ko-KR"/>
              <a:t>.</a:t>
            </a:r>
            <a:endParaRPr lang="en-US"/>
          </a:p>
        </p:txBody>
      </p:sp>
      <p:sp>
        <p:nvSpPr>
          <p:cNvPr id="14" name="텍스트 개체 틀 5">
            <a:extLst>
              <a:ext uri="{FF2B5EF4-FFF2-40B4-BE49-F238E27FC236}">
                <a16:creationId xmlns:a16="http://schemas.microsoft.com/office/drawing/2014/main" id="{68506A2A-0F70-9245-9950-075664805D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400" y="2588400"/>
            <a:ext cx="9342787" cy="1608138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" altLang="ko-KR" sz="3200" spc="-20" baseline="0" dirty="0" smtClean="0">
                <a:solidFill>
                  <a:schemeClr val="tx2"/>
                </a:solidFill>
              </a:defRPr>
            </a:lvl1pPr>
          </a:lstStyle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R" altLang="en-US"/>
              <a:t>예시</a:t>
            </a:r>
            <a:r>
              <a:rPr kumimoji="1" lang="en-US" altLang="ko-KR"/>
              <a:t>. </a:t>
            </a:r>
            <a:r>
              <a:rPr kumimoji="1" lang="ko-KR" altLang="en-US"/>
              <a:t>비지니스 이용하기</a:t>
            </a:r>
          </a:p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en-US" altLang="ko-KR"/>
              <a:t>(2020 </a:t>
            </a:r>
            <a:r>
              <a:rPr kumimoji="1" lang="en" altLang="ko-KR"/>
              <a:t>Dev-Matching)</a:t>
            </a:r>
          </a:p>
        </p:txBody>
      </p:sp>
    </p:spTree>
    <p:extLst>
      <p:ext uri="{BB962C8B-B14F-4D97-AF65-F5344CB8AC3E}">
        <p14:creationId xmlns:p14="http://schemas.microsoft.com/office/powerpoint/2010/main" val="276906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라이트 표지 2 (중앙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8568EF7-9D44-F04E-AF2E-38580AF5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85" y="871740"/>
            <a:ext cx="1921668" cy="270000"/>
          </a:xfrm>
          <a:prstGeom prst="rect">
            <a:avLst/>
          </a:prstGeom>
        </p:spPr>
      </p:pic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D0901A52-9954-CC4E-9A88-6BD1FF19A8F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1385" y="6281054"/>
            <a:ext cx="9308793" cy="244682"/>
          </a:xfrm>
        </p:spPr>
        <p:txBody>
          <a:bodyPr vert="horz" lIns="0" tIns="45720" rIns="0" bIns="45720" rtlCol="0" anchor="ctr" anchorCtr="0">
            <a:spAutoFit/>
          </a:bodyPr>
          <a:lstStyle>
            <a:lvl1pPr>
              <a:defRPr lang="ko-KR" altLang="en-US" sz="1100" b="0" i="0" spc="0" dirty="0" smtClean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ko-KR" altLang="en-US"/>
              <a:t>홍길동 </a:t>
            </a:r>
            <a:r>
              <a:rPr kumimoji="1" lang="en-US" altLang="ko-KR"/>
              <a:t>/</a:t>
            </a:r>
            <a:r>
              <a:rPr kumimoji="1" lang="ko-KR" altLang="en-US"/>
              <a:t> </a:t>
            </a:r>
            <a:r>
              <a:rPr kumimoji="1" lang="ko-KR" altLang="en-US" err="1"/>
              <a:t>사업팀</a:t>
            </a:r>
            <a:endParaRPr kumimoji="1" lang="ko-Kore-KR" altLang="en-US"/>
          </a:p>
        </p:txBody>
      </p:sp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ACA08BFB-9E16-BD47-9BDD-4A88694DCE6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01385" y="6605726"/>
            <a:ext cx="9308793" cy="244682"/>
          </a:xfrm>
        </p:spPr>
        <p:txBody>
          <a:bodyPr vert="horz" lIns="0" tIns="45720" rIns="0" bIns="45720" rtlCol="0" anchor="ctr" anchorCtr="0">
            <a:spAutoFit/>
          </a:bodyPr>
          <a:lstStyle>
            <a:lvl1pPr>
              <a:defRPr lang="ko-KR" altLang="en-US" sz="1100" b="0" i="0" spc="0" dirty="0" smtClean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" altLang="ko-KR" err="1"/>
              <a:t>carole@programmers.co.kr</a:t>
            </a:r>
            <a:endParaRPr kumimoji="1" lang="en" altLang="ko-KR"/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5FA948E9-EF80-3644-A1D5-0E9B7EF28F5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01385" y="6917396"/>
            <a:ext cx="9308793" cy="244682"/>
          </a:xfrm>
        </p:spPr>
        <p:txBody>
          <a:bodyPr vert="horz" lIns="0" tIns="45720" rIns="0" bIns="45720" rtlCol="0" anchor="ctr" anchorCtr="0">
            <a:spAutoFit/>
          </a:bodyPr>
          <a:lstStyle>
            <a:lvl1pPr>
              <a:defRPr lang="ko-KR" altLang="en-US" sz="1100" b="0" i="0" spc="0" dirty="0" smtClean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lang="ko-KR" altLang="en-US" sz="2079" dirty="0" smtClean="0"/>
            </a:lvl2pPr>
            <a:lvl3pPr>
              <a:defRPr lang="ko-KR" altLang="en-US" sz="1870" dirty="0" smtClean="0"/>
            </a:lvl3pPr>
            <a:lvl4pPr>
              <a:defRPr lang="ko-KR" altLang="en-US" sz="1663" dirty="0" smtClean="0"/>
            </a:lvl4pPr>
            <a:lvl5pPr>
              <a:defRPr lang="ko-Kore-KR" altLang="en-US" sz="1663" dirty="0"/>
            </a:lvl5pPr>
          </a:lstStyle>
          <a:p>
            <a:pPr marL="0" lvl="0" indent="0">
              <a:buFont typeface="+mj-lt"/>
              <a:buNone/>
            </a:pPr>
            <a:r>
              <a:rPr kumimoji="1" lang="en-US" altLang="ko-KR"/>
              <a:t>2020.</a:t>
            </a:r>
            <a:r>
              <a:rPr kumimoji="1" lang="ko-KR" altLang="en-US"/>
              <a:t> </a:t>
            </a:r>
            <a:r>
              <a:rPr kumimoji="1" lang="en-US" altLang="ko-KR"/>
              <a:t>07.</a:t>
            </a:r>
            <a:r>
              <a:rPr kumimoji="1" lang="ko-KR" altLang="en-US"/>
              <a:t> </a:t>
            </a:r>
            <a:r>
              <a:rPr kumimoji="1" lang="en-US" altLang="ko-KR"/>
              <a:t>02</a:t>
            </a:r>
            <a:endParaRPr kumimoji="1" lang="ko-Kore-KR" altLang="en-US"/>
          </a:p>
        </p:txBody>
      </p:sp>
      <p:cxnSp>
        <p:nvCxnSpPr>
          <p:cNvPr id="17" name="직선 연결선[R] 16">
            <a:extLst>
              <a:ext uri="{FF2B5EF4-FFF2-40B4-BE49-F238E27FC236}">
                <a16:creationId xmlns:a16="http://schemas.microsoft.com/office/drawing/2014/main" id="{0C502E54-8500-394C-8673-3F7CD2FD72EF}"/>
              </a:ext>
            </a:extLst>
          </p:cNvPr>
          <p:cNvCxnSpPr>
            <a:cxnSpLocks/>
          </p:cNvCxnSpPr>
          <p:nvPr/>
        </p:nvCxnSpPr>
        <p:spPr>
          <a:xfrm>
            <a:off x="401386" y="6541741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[R] 17">
            <a:extLst>
              <a:ext uri="{FF2B5EF4-FFF2-40B4-BE49-F238E27FC236}">
                <a16:creationId xmlns:a16="http://schemas.microsoft.com/office/drawing/2014/main" id="{02E69F13-8C26-714D-9295-FD293FEEB300}"/>
              </a:ext>
            </a:extLst>
          </p:cNvPr>
          <p:cNvCxnSpPr>
            <a:cxnSpLocks/>
          </p:cNvCxnSpPr>
          <p:nvPr/>
        </p:nvCxnSpPr>
        <p:spPr>
          <a:xfrm>
            <a:off x="401386" y="6222222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[R] 18">
            <a:extLst>
              <a:ext uri="{FF2B5EF4-FFF2-40B4-BE49-F238E27FC236}">
                <a16:creationId xmlns:a16="http://schemas.microsoft.com/office/drawing/2014/main" id="{005C41C9-069F-524F-9273-73D71BF4AA59}"/>
              </a:ext>
            </a:extLst>
          </p:cNvPr>
          <p:cNvCxnSpPr>
            <a:cxnSpLocks/>
          </p:cNvCxnSpPr>
          <p:nvPr/>
        </p:nvCxnSpPr>
        <p:spPr>
          <a:xfrm>
            <a:off x="401386" y="6857334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97F2F780-BC37-0945-AD46-B87B01F96E5C}"/>
              </a:ext>
            </a:extLst>
          </p:cNvPr>
          <p:cNvCxnSpPr>
            <a:cxnSpLocks/>
          </p:cNvCxnSpPr>
          <p:nvPr/>
        </p:nvCxnSpPr>
        <p:spPr>
          <a:xfrm>
            <a:off x="401386" y="7169004"/>
            <a:ext cx="930879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04967710-8B1E-0F44-856B-0D3F377989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920" y="1915915"/>
            <a:ext cx="9342787" cy="817788"/>
          </a:xfrm>
        </p:spPr>
        <p:txBody>
          <a:bodyPr anchor="t">
            <a:spAutoFit/>
          </a:bodyPr>
          <a:lstStyle>
            <a:lvl1pPr marL="5986" indent="-5986" algn="ctr">
              <a:lnSpc>
                <a:spcPct val="100000"/>
              </a:lnSpc>
              <a:tabLst/>
              <a:defRPr sz="4700" b="1" i="0" spc="-20" baseline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ko-KR" altLang="en-US" err="1"/>
              <a:t>프로그래머스</a:t>
            </a:r>
            <a:r>
              <a:rPr lang="ko-KR" altLang="en-US"/>
              <a:t> 매뉴얼 제목</a:t>
            </a:r>
            <a:r>
              <a:rPr lang="en-US" altLang="ko-KR"/>
              <a:t> </a:t>
            </a:r>
            <a:r>
              <a:rPr lang="ko-KR" altLang="en-US"/>
              <a:t>입력</a:t>
            </a:r>
            <a:r>
              <a:rPr lang="en-US" altLang="ko-KR"/>
              <a:t>.</a:t>
            </a:r>
            <a:endParaRPr lang="en-US"/>
          </a:p>
        </p:txBody>
      </p:sp>
      <p:sp>
        <p:nvSpPr>
          <p:cNvPr id="13" name="텍스트 개체 틀 5">
            <a:extLst>
              <a:ext uri="{FF2B5EF4-FFF2-40B4-BE49-F238E27FC236}">
                <a16:creationId xmlns:a16="http://schemas.microsoft.com/office/drawing/2014/main" id="{25A85D70-153C-C543-A63F-EB0928EE72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400" y="3020400"/>
            <a:ext cx="9342787" cy="1608138"/>
          </a:xfrm>
        </p:spPr>
        <p:txBody>
          <a:bodyPr vert="horz" wrap="square" lIns="0" tIns="45720" rIns="91440" bIns="45720" rtlCol="0" anchor="t">
            <a:noAutofit/>
          </a:bodyPr>
          <a:lstStyle>
            <a:lvl1pPr algn="ctr">
              <a:defRPr lang="en" altLang="ko-KR" sz="3200" spc="-20" baseline="0" dirty="0" smtClean="0">
                <a:solidFill>
                  <a:schemeClr val="tx2"/>
                </a:solidFill>
              </a:defRPr>
            </a:lvl1pPr>
          </a:lstStyle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R" altLang="en-US"/>
              <a:t>예시</a:t>
            </a:r>
            <a:r>
              <a:rPr kumimoji="1" lang="en-US" altLang="ko-KR"/>
              <a:t>. </a:t>
            </a:r>
            <a:r>
              <a:rPr kumimoji="1" lang="ko-KR" altLang="en-US"/>
              <a:t>비지니스 이용하기</a:t>
            </a:r>
          </a:p>
          <a:p>
            <a:pPr marL="5986" marR="0" lvl="0" indent="-5986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en-US" altLang="ko-KR"/>
              <a:t>(2020 </a:t>
            </a:r>
            <a:r>
              <a:rPr kumimoji="1" lang="en" altLang="ko-KR"/>
              <a:t>Dev-Matching)</a:t>
            </a:r>
          </a:p>
        </p:txBody>
      </p:sp>
    </p:spTree>
    <p:extLst>
      <p:ext uri="{BB962C8B-B14F-4D97-AF65-F5344CB8AC3E}">
        <p14:creationId xmlns:p14="http://schemas.microsoft.com/office/powerpoint/2010/main" val="3166538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(타이틀2단-텍스트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8">
            <a:extLst>
              <a:ext uri="{FF2B5EF4-FFF2-40B4-BE49-F238E27FC236}">
                <a16:creationId xmlns:a16="http://schemas.microsoft.com/office/drawing/2014/main" id="{A504DD2B-8AD9-7443-9421-3E7863BF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7597" y="332041"/>
            <a:ext cx="913315" cy="230832"/>
          </a:xfr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r">
              <a:buNone/>
              <a:defRPr kumimoji="1" lang="ko-Kore-KR" altLang="en-US" sz="900" b="0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E3D85235-7523-DB4D-BA1C-9B593F664019}" type="slidenum">
              <a:rPr lang="en-US" altLang="ko-Kore-KR" smtClean="0"/>
              <a:pPr/>
              <a:t>‹#›</a:t>
            </a:fld>
            <a:endParaRPr 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2BB3ED60-A123-D643-B4A6-652ABD647304}"/>
              </a:ext>
            </a:extLst>
          </p:cNvPr>
          <p:cNvCxnSpPr>
            <a:cxnSpLocks/>
          </p:cNvCxnSpPr>
          <p:nvPr/>
        </p:nvCxnSpPr>
        <p:spPr>
          <a:xfrm>
            <a:off x="368125" y="651852"/>
            <a:ext cx="9342787" cy="0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20">
            <a:extLst>
              <a:ext uri="{FF2B5EF4-FFF2-40B4-BE49-F238E27FC236}">
                <a16:creationId xmlns:a16="http://schemas.microsoft.com/office/drawing/2014/main" id="{5A67CB59-C6CD-C745-9D93-CD51719658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  <a:noFill/>
        </p:spPr>
        <p:txBody>
          <a:bodyPr wrap="square" lIns="0" rIns="90000" rtlCol="0" anchor="ctr" anchorCtr="0">
            <a:spAutoFit/>
          </a:bodyPr>
          <a:lstStyle>
            <a:lvl1pPr marL="0" indent="0">
              <a:buFont typeface="+mj-lt"/>
              <a:buNone/>
              <a:defRPr kumimoji="1" lang="ko-Kore-KR" altLang="en-US" sz="900" b="1" i="0" spc="-20" baseline="0" dirty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defTabSz="431002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00BB7410-D893-0D43-A79C-68C74994DFE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8864" y="2028997"/>
            <a:ext cx="9342787" cy="387670"/>
          </a:xfrm>
        </p:spPr>
        <p:txBody>
          <a:bodyPr vert="horz" wrap="square" lIns="0" tIns="4572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1" i="0" spc="-20" baseline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2pPr>
            <a:lvl3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3pPr>
            <a:lvl4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4pPr>
            <a:lvl5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ore-KR" altLang="en-US" sz="1320" b="0" kern="1200" spc="-85" baseline="0" dirty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5pPr>
          </a:lstStyle>
          <a:p>
            <a:pPr marL="5986" marR="0" lvl="0" indent="-5986" algn="l" defTabSz="950188" rtl="0" eaLnBrk="1" fontAlgn="auto" latinLnBrk="0" hangingPunct="1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/>
              <a:t>소제목을 입력하세요</a:t>
            </a:r>
            <a:r>
              <a:rPr kumimoji="1" lang="en-US" altLang="ko-KR"/>
              <a:t>.</a:t>
            </a: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18F572B3-32E2-DE41-89DF-FCEA64D41BB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68124" y="1370165"/>
            <a:ext cx="9342787" cy="337015"/>
          </a:xfrm>
        </p:spPr>
        <p:txBody>
          <a:bodyPr vert="horz" wrap="square" lIns="0" tIns="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0" i="0" spc="-20" baseline="0" smtClean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131" b="0" i="0" kern="1200" spc="0" baseline="0" dirty="0" smtClean="0">
                <a:solidFill>
                  <a:schemeClr val="tx2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  <a:cs typeface="+mj-cs"/>
              </a:defRPr>
            </a:lvl2pPr>
            <a:lvl3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131" b="0" i="0" kern="1200" spc="0" baseline="0" dirty="0" smtClean="0">
                <a:solidFill>
                  <a:schemeClr val="tx2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  <a:cs typeface="+mj-cs"/>
              </a:defRPr>
            </a:lvl3pPr>
            <a:lvl4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131" b="0" i="0" kern="1200" spc="0" baseline="0" dirty="0" smtClean="0">
                <a:solidFill>
                  <a:schemeClr val="tx2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  <a:cs typeface="+mj-cs"/>
              </a:defRPr>
            </a:lvl4pPr>
            <a:lvl5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ore-KR" altLang="en-US" sz="1131" b="0" i="0" kern="1200" spc="0" baseline="0" dirty="0">
                <a:solidFill>
                  <a:schemeClr val="tx2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  <a:cs typeface="+mj-cs"/>
              </a:defRPr>
            </a:lvl5pPr>
          </a:lstStyle>
          <a:p>
            <a:pPr marL="5986" lvl="0" indent="-5986">
              <a:lnSpc>
                <a:spcPct val="165000"/>
              </a:lnSpc>
              <a:spcBef>
                <a:spcPct val="0"/>
              </a:spcBef>
              <a:buNone/>
            </a:pPr>
            <a:r>
              <a:rPr kumimoji="1" lang="ko-Kore-KR" altLang="en-US"/>
              <a:t>타이틀에</a:t>
            </a:r>
            <a:r>
              <a:rPr kumimoji="1" lang="ko-KR" altLang="en-US"/>
              <a:t> 관련된 </a:t>
            </a:r>
            <a:r>
              <a:rPr kumimoji="1" lang="ko-Kore-KR" altLang="en-US"/>
              <a:t>간략한</a:t>
            </a:r>
            <a:r>
              <a:rPr kumimoji="1" lang="ko-KR" altLang="en-US"/>
              <a:t> 설명 문구 등 기타 내용 입력하세요 </a:t>
            </a:r>
            <a:r>
              <a:rPr kumimoji="1" lang="en-US" altLang="ko-KR"/>
              <a:t>.</a:t>
            </a:r>
          </a:p>
        </p:txBody>
      </p:sp>
      <p:sp>
        <p:nvSpPr>
          <p:cNvPr id="13" name="제목 5">
            <a:extLst>
              <a:ext uri="{FF2B5EF4-FFF2-40B4-BE49-F238E27FC236}">
                <a16:creationId xmlns:a16="http://schemas.microsoft.com/office/drawing/2014/main" id="{7FFBCD0D-7090-8C45-A4DE-037FDACE8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25" y="889487"/>
            <a:ext cx="9342787" cy="440442"/>
          </a:xfrm>
        </p:spPr>
        <p:txBody>
          <a:bodyPr vert="horz" lIns="0" tIns="45720" rIns="91440" bIns="45720" rtlCol="0" anchor="t">
            <a:spAutoFit/>
          </a:bodyPr>
          <a:lstStyle>
            <a:lvl1pPr>
              <a:defRPr lang="ko-Kore-KR" altLang="en-US" sz="2200" b="1" i="0" spc="-20" baseline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5986" lvl="0" indent="-5986">
              <a:lnSpc>
                <a:spcPct val="100000"/>
              </a:lnSpc>
              <a:tabLst/>
            </a:pPr>
            <a:r>
              <a:rPr kumimoji="1" lang="ko-KR" altLang="en-US"/>
              <a:t>타이틀을 입력하세요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E33D1BB-3FC9-374D-B633-3ADBA8B615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6647" y="2434495"/>
            <a:ext cx="9342787" cy="1345048"/>
          </a:xfrm>
        </p:spPr>
        <p:txBody>
          <a:bodyPr vert="horz" lIns="0" tIns="45720" rIns="91440" bIns="45720" rtlCol="0">
            <a:spAutoFit/>
          </a:bodyPr>
          <a:lstStyle>
            <a:lvl1pPr>
              <a:defRPr kumimoji="1" lang="ko-KR" altLang="en-US" sz="9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1pPr>
            <a:lvl2pPr>
              <a:defRPr kumimoji="1" lang="ko-KR" altLang="en-US" sz="9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2pPr>
            <a:lvl3pPr>
              <a:defRPr kumimoji="1" lang="ko-KR" altLang="en-US" sz="9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3pPr>
            <a:lvl4pPr>
              <a:defRPr kumimoji="1" lang="ko-KR" altLang="en-US" sz="9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4pPr>
            <a:lvl5pPr>
              <a:defRPr kumimoji="1" lang="ko-Kore-KR" altLang="en-US" sz="900" b="0" i="0" spc="-20" baseline="0" dirty="0">
                <a:solidFill>
                  <a:schemeClr val="tx2"/>
                </a:solidFill>
                <a:latin typeface="Malgun Gothic" panose="020B0503020000020004" pitchFamily="34" charset="-127"/>
              </a:defRPr>
            </a:lvl5pPr>
          </a:lstStyle>
          <a:p>
            <a:pPr lvl="0">
              <a:lnSpc>
                <a:spcPct val="140000"/>
              </a:lnSpc>
            </a:pPr>
            <a:r>
              <a:rPr kumimoji="1" lang="ko-KR" altLang="en-US"/>
              <a:t>마스터 텍스트 스타일을 편집하려면 클릭</a:t>
            </a:r>
          </a:p>
          <a:p>
            <a:pPr lvl="1">
              <a:lnSpc>
                <a:spcPct val="140000"/>
              </a:lnSpc>
            </a:pPr>
            <a:r>
              <a:rPr kumimoji="1" lang="ko-KR" altLang="en-US"/>
              <a:t>두 번째 수준</a:t>
            </a:r>
          </a:p>
          <a:p>
            <a:pPr lvl="2">
              <a:lnSpc>
                <a:spcPct val="140000"/>
              </a:lnSpc>
            </a:pPr>
            <a:r>
              <a:rPr kumimoji="1" lang="ko-KR" altLang="en-US"/>
              <a:t>세 번째 수준</a:t>
            </a:r>
          </a:p>
          <a:p>
            <a:pPr lvl="3">
              <a:lnSpc>
                <a:spcPct val="140000"/>
              </a:lnSpc>
            </a:pPr>
            <a:r>
              <a:rPr kumimoji="1" lang="ko-KR" altLang="en-US"/>
              <a:t>네 번째 수준</a:t>
            </a:r>
          </a:p>
          <a:p>
            <a:pPr lvl="4">
              <a:lnSpc>
                <a:spcPct val="140000"/>
              </a:lnSpc>
            </a:pPr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14677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(타이틀1단-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8">
            <a:extLst>
              <a:ext uri="{FF2B5EF4-FFF2-40B4-BE49-F238E27FC236}">
                <a16:creationId xmlns:a16="http://schemas.microsoft.com/office/drawing/2014/main" id="{A504DD2B-8AD9-7443-9421-3E7863BF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7597" y="332041"/>
            <a:ext cx="913315" cy="230832"/>
          </a:xfr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r">
              <a:buNone/>
              <a:defRPr kumimoji="1" lang="ko-Kore-KR" altLang="en-US" sz="900" b="0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E3D85235-7523-DB4D-BA1C-9B593F664019}" type="slidenum">
              <a:rPr lang="en-US" altLang="ko-Kore-KR" smtClean="0"/>
              <a:pPr/>
              <a:t>‹#›</a:t>
            </a:fld>
            <a:endParaRPr 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2BB3ED60-A123-D643-B4A6-652ABD647304}"/>
              </a:ext>
            </a:extLst>
          </p:cNvPr>
          <p:cNvCxnSpPr>
            <a:cxnSpLocks/>
          </p:cNvCxnSpPr>
          <p:nvPr/>
        </p:nvCxnSpPr>
        <p:spPr>
          <a:xfrm>
            <a:off x="368125" y="651852"/>
            <a:ext cx="9342787" cy="0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제목 5">
            <a:extLst>
              <a:ext uri="{FF2B5EF4-FFF2-40B4-BE49-F238E27FC236}">
                <a16:creationId xmlns:a16="http://schemas.microsoft.com/office/drawing/2014/main" id="{23103C4E-E1E5-854B-908B-20911AD12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25" y="889200"/>
            <a:ext cx="9342786" cy="324384"/>
          </a:xfrm>
        </p:spPr>
        <p:txBody>
          <a:bodyPr vert="horz" wrap="square" lIns="0" tIns="45720" rIns="91440" bIns="45720" rtlCol="0" anchor="t">
            <a:spAutoFit/>
          </a:bodyPr>
          <a:lstStyle>
            <a:lvl1pPr>
              <a:defRPr lang="ko-Kore-KR" altLang="en-US" sz="1500" b="1" i="0" spc="-20" baseline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5986" lvl="0" indent="-5986">
              <a:lnSpc>
                <a:spcPct val="100000"/>
              </a:lnSpc>
              <a:tabLst/>
            </a:pPr>
            <a:r>
              <a:rPr kumimoji="1" lang="ko-KR" altLang="en-US"/>
              <a:t>타이틀을 입력하세요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05DADDB8-85E9-CF41-9E3A-3E535510B7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7" y="1366090"/>
            <a:ext cx="9342787" cy="1400127"/>
          </a:xfrm>
        </p:spPr>
        <p:txBody>
          <a:bodyPr vert="horz" lIns="0" tIns="45720" rIns="91440" bIns="45720" rtlCol="0">
            <a:spAutoFit/>
          </a:bodyPr>
          <a:lstStyle>
            <a:lvl1pPr marL="215501" indent="-215501">
              <a:buFont typeface="+mj-lt"/>
              <a:buAutoNum type="arabicPeriod"/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1pPr>
            <a:lvl2pPr marL="690595" indent="-215501">
              <a:buFont typeface="+mj-lt"/>
              <a:buAutoNum type="arabicPeriod"/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2pPr>
            <a:lvl3pPr marL="1165689" indent="-215501">
              <a:buFont typeface="+mj-lt"/>
              <a:buAutoNum type="arabicPeriod"/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3pPr>
            <a:lvl4pPr marL="1640783" indent="-215501">
              <a:buFont typeface="+mj-lt"/>
              <a:buAutoNum type="arabicPeriod"/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4pPr>
            <a:lvl5pPr marL="2115877" indent="-215501">
              <a:buFont typeface="+mj-lt"/>
              <a:buAutoNum type="arabicPeriod"/>
              <a:defRPr kumimoji="1" lang="ko-Kore-KR" altLang="en-US" sz="1000" b="0" i="0" spc="-20" baseline="0" dirty="0">
                <a:solidFill>
                  <a:schemeClr val="tx2"/>
                </a:solidFill>
                <a:latin typeface="Malgun Gothic" panose="020B0503020000020004" pitchFamily="34" charset="-127"/>
              </a:defRPr>
            </a:lvl5pPr>
          </a:lstStyle>
          <a:p>
            <a:pPr lvl="0">
              <a:lnSpc>
                <a:spcPct val="140000"/>
              </a:lnSpc>
            </a:pPr>
            <a:r>
              <a:rPr kumimoji="1" lang="ko-KR" altLang="en-US"/>
              <a:t>마스터 텍스트 스타일을 편집하려면 클릭</a:t>
            </a:r>
          </a:p>
          <a:p>
            <a:pPr lvl="1">
              <a:lnSpc>
                <a:spcPct val="140000"/>
              </a:lnSpc>
            </a:pPr>
            <a:r>
              <a:rPr kumimoji="1" lang="ko-KR" altLang="en-US"/>
              <a:t>두 번째 수준</a:t>
            </a:r>
          </a:p>
          <a:p>
            <a:pPr lvl="2">
              <a:lnSpc>
                <a:spcPct val="140000"/>
              </a:lnSpc>
            </a:pPr>
            <a:r>
              <a:rPr kumimoji="1" lang="ko-KR" altLang="en-US"/>
              <a:t>세 번째 수준</a:t>
            </a:r>
          </a:p>
          <a:p>
            <a:pPr lvl="3">
              <a:lnSpc>
                <a:spcPct val="140000"/>
              </a:lnSpc>
            </a:pPr>
            <a:r>
              <a:rPr kumimoji="1" lang="ko-KR" altLang="en-US"/>
              <a:t>네 번째 수준</a:t>
            </a:r>
          </a:p>
          <a:p>
            <a:pPr lvl="4">
              <a:lnSpc>
                <a:spcPct val="140000"/>
              </a:lnSpc>
            </a:pPr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24" name="텍스트 개체 틀 20">
            <a:extLst>
              <a:ext uri="{FF2B5EF4-FFF2-40B4-BE49-F238E27FC236}">
                <a16:creationId xmlns:a16="http://schemas.microsoft.com/office/drawing/2014/main" id="{C6E7D996-1521-C649-97C0-6C5F0759EB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  <a:noFill/>
        </p:spPr>
        <p:txBody>
          <a:bodyPr vert="horz" wrap="square" lIns="0" tIns="45720" rIns="90000" bIns="45720" rtlCol="0" anchor="ctr" anchorCtr="0">
            <a:spAutoFit/>
          </a:bodyPr>
          <a:lstStyle>
            <a:lvl1pPr>
              <a:defRPr kumimoji="1" lang="ko-KR" altLang="en-US" sz="900" b="1" spc="-20" baseline="0" dirty="0">
                <a:solidFill>
                  <a:srgbClr val="5F7F90"/>
                </a:solidFill>
              </a:defRPr>
            </a:lvl1pPr>
          </a:lstStyle>
          <a:p>
            <a:pPr lvl="0" defTabSz="431002">
              <a:buFont typeface="+mj-lt"/>
            </a:pPr>
            <a:r>
              <a:rPr kumimoji="1"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95520896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(타이틀2단-텍스트+이미지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D9B99215-01AF-894B-AD11-574AF5703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25" y="889487"/>
            <a:ext cx="9342787" cy="440442"/>
          </a:xfrm>
        </p:spPr>
        <p:txBody>
          <a:bodyPr vert="horz" lIns="0" tIns="45720" rIns="91440" bIns="45720" rtlCol="0" anchor="t">
            <a:spAutoFit/>
          </a:bodyPr>
          <a:lstStyle>
            <a:lvl1pPr>
              <a:defRPr lang="ko-Kore-KR" altLang="en-US" sz="2200" b="1" i="0" spc="-20" baseline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5986" lvl="0" indent="-5986">
              <a:lnSpc>
                <a:spcPct val="100000"/>
              </a:lnSpc>
              <a:tabLst/>
            </a:pPr>
            <a:r>
              <a:rPr kumimoji="1" lang="ko-KR" altLang="en-US"/>
              <a:t>타이틀을 입력하세요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F5A205-873A-8A44-9A64-335CFA04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7597" y="332041"/>
            <a:ext cx="913315" cy="230832"/>
          </a:xfr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r">
              <a:buNone/>
              <a:defRPr kumimoji="1" lang="ko-Kore-KR" altLang="en-US" sz="900" b="0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E3D85235-7523-DB4D-BA1C-9B593F664019}" type="slidenum">
              <a:rPr lang="en-US" altLang="ko-Kore-KR" smtClean="0"/>
              <a:pPr/>
              <a:t>‹#›</a:t>
            </a:fld>
            <a:endParaRPr lang="en-US"/>
          </a:p>
        </p:txBody>
      </p: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7C272C1A-734F-2741-8C92-D360C3095C3A}"/>
              </a:ext>
            </a:extLst>
          </p:cNvPr>
          <p:cNvCxnSpPr>
            <a:cxnSpLocks/>
          </p:cNvCxnSpPr>
          <p:nvPr/>
        </p:nvCxnSpPr>
        <p:spPr>
          <a:xfrm>
            <a:off x="368125" y="651852"/>
            <a:ext cx="9342787" cy="0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그림 개체 틀 18">
            <a:extLst>
              <a:ext uri="{FF2B5EF4-FFF2-40B4-BE49-F238E27FC236}">
                <a16:creationId xmlns:a16="http://schemas.microsoft.com/office/drawing/2014/main" id="{F76899D7-7D1F-2A40-8C6F-36BD398B6A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6663" y="4090989"/>
            <a:ext cx="4603284" cy="3140075"/>
          </a:xfrm>
          <a:noFill/>
          <a:ln w="6350">
            <a:solidFill>
              <a:srgbClr val="B3C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0" i="0" spc="-20" baseline="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kumimoji="1" lang="ko-Kore-KR" altLang="en-US"/>
              <a:t>그림</a:t>
            </a:r>
            <a:r>
              <a:rPr kumimoji="1" lang="en-US" altLang="ko-Kore-KR"/>
              <a:t>1</a:t>
            </a:r>
            <a:endParaRPr kumimoji="1" lang="ko-Kore-KR" altLang="en-US"/>
          </a:p>
        </p:txBody>
      </p:sp>
      <p:sp>
        <p:nvSpPr>
          <p:cNvPr id="22" name="그림 개체 틀 18">
            <a:extLst>
              <a:ext uri="{FF2B5EF4-FFF2-40B4-BE49-F238E27FC236}">
                <a16:creationId xmlns:a16="http://schemas.microsoft.com/office/drawing/2014/main" id="{8C19CE4D-AD4A-C244-8388-840704AE8F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9092" y="4090988"/>
            <a:ext cx="4603284" cy="3140075"/>
          </a:xfrm>
          <a:noFill/>
          <a:ln w="6350">
            <a:solidFill>
              <a:srgbClr val="B3C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0" i="0" spc="-20" baseline="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kumimoji="1" lang="ko-Kore-KR" altLang="en-US"/>
              <a:t>그림</a:t>
            </a:r>
            <a:r>
              <a:rPr kumimoji="1" lang="en-US" altLang="ko-KR"/>
              <a:t>2</a:t>
            </a:r>
            <a:endParaRPr kumimoji="1" lang="ko-Kore-KR" altLang="en-US"/>
          </a:p>
        </p:txBody>
      </p:sp>
      <p:sp>
        <p:nvSpPr>
          <p:cNvPr id="29" name="내용 개체 틀 2">
            <a:extLst>
              <a:ext uri="{FF2B5EF4-FFF2-40B4-BE49-F238E27FC236}">
                <a16:creationId xmlns:a16="http://schemas.microsoft.com/office/drawing/2014/main" id="{00F025C3-BA91-C743-A025-A66E60FC6F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68125" y="1370165"/>
            <a:ext cx="9341308" cy="337015"/>
          </a:xfrm>
        </p:spPr>
        <p:txBody>
          <a:bodyPr vert="horz" wrap="square" lIns="0" tIns="0" rIns="91440" bIns="45720" rtlCol="0" anchor="t">
            <a:spAutoFit/>
          </a:bodyPr>
          <a:lstStyle>
            <a:lvl1pPr>
              <a:defRPr kumimoji="1" lang="ko-Kore-KR" altLang="en-US" sz="1300" b="0" i="0" spc="-20" baseline="0" dirty="0">
                <a:solidFill>
                  <a:srgbClr val="5F7F90"/>
                </a:solidFill>
                <a:latin typeface="Malgun Gothic" panose="020B0503020000020004" pitchFamily="34" charset="-127"/>
                <a:cs typeface="+mj-cs"/>
              </a:defRPr>
            </a:lvl1pPr>
          </a:lstStyle>
          <a:p>
            <a:pPr marL="5986" marR="0" lvl="0" indent="-5986" fontAlgn="auto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ore-KR" altLang="en-US"/>
              <a:t>타이틀에</a:t>
            </a:r>
            <a:r>
              <a:rPr kumimoji="1" lang="ko-KR" altLang="en-US"/>
              <a:t> 관련된 </a:t>
            </a:r>
            <a:r>
              <a:rPr kumimoji="1" lang="ko-Kore-KR" altLang="en-US"/>
              <a:t>간략한</a:t>
            </a:r>
            <a:r>
              <a:rPr kumimoji="1" lang="ko-KR" altLang="en-US"/>
              <a:t> 설명 문구 등 기타 내용 입력하세요</a:t>
            </a:r>
            <a:r>
              <a:rPr kumimoji="1" lang="en-US" altLang="ko-KR"/>
              <a:t>.\</a:t>
            </a:r>
            <a:endParaRPr kumimoji="1" lang="ko-Kore-KR" altLang="en-US"/>
          </a:p>
        </p:txBody>
      </p:sp>
      <p:sp>
        <p:nvSpPr>
          <p:cNvPr id="32" name="내용 개체 틀 2">
            <a:extLst>
              <a:ext uri="{FF2B5EF4-FFF2-40B4-BE49-F238E27FC236}">
                <a16:creationId xmlns:a16="http://schemas.microsoft.com/office/drawing/2014/main" id="{4A879AC8-B34D-3E44-8261-1929B186ECE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8865" y="2028997"/>
            <a:ext cx="9341308" cy="387670"/>
          </a:xfrm>
        </p:spPr>
        <p:txBody>
          <a:bodyPr vert="horz" wrap="square" lIns="0" tIns="4572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1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2pPr>
            <a:lvl3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3pPr>
            <a:lvl4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4pPr>
            <a:lvl5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ore-KR" altLang="en-US" sz="1320" b="0" kern="1200" spc="-85" baseline="0" dirty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5pPr>
          </a:lstStyle>
          <a:p>
            <a:pPr marL="5986" marR="0" lvl="0" indent="-5986" algn="l" defTabSz="950188" rtl="0" eaLnBrk="1" fontAlgn="auto" latinLnBrk="0" hangingPunct="1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/>
              <a:t>소제목을 입력하세요</a:t>
            </a:r>
            <a:r>
              <a:rPr kumimoji="1" lang="en-US" altLang="ko-KR"/>
              <a:t>.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4B2A8C2A-2201-BE40-A311-4CB75493C6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6647" y="2434495"/>
            <a:ext cx="9342787" cy="1400127"/>
          </a:xfrm>
        </p:spPr>
        <p:txBody>
          <a:bodyPr vert="horz" lIns="0" tIns="45720" rIns="91440" bIns="45720" rtlCol="0">
            <a:spAutoFit/>
          </a:bodyPr>
          <a:lstStyle>
            <a:lvl1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1pPr>
            <a:lvl2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2pPr>
            <a:lvl3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3pPr>
            <a:lvl4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4pPr>
            <a:lvl5pPr>
              <a:defRPr kumimoji="1" lang="ko-Kore-KR" altLang="en-US" sz="1000" b="0" i="0" spc="-20" baseline="0" dirty="0">
                <a:solidFill>
                  <a:schemeClr val="tx2"/>
                </a:solidFill>
                <a:latin typeface="Malgun Gothic" panose="020B0503020000020004" pitchFamily="34" charset="-127"/>
              </a:defRPr>
            </a:lvl5pPr>
          </a:lstStyle>
          <a:p>
            <a:pPr lvl="0">
              <a:lnSpc>
                <a:spcPct val="140000"/>
              </a:lnSpc>
            </a:pPr>
            <a:r>
              <a:rPr kumimoji="1" lang="ko-KR" altLang="en-US"/>
              <a:t>마스터 텍스트 스타일을 편집하려면 클릭</a:t>
            </a:r>
          </a:p>
          <a:p>
            <a:pPr lvl="1">
              <a:lnSpc>
                <a:spcPct val="140000"/>
              </a:lnSpc>
            </a:pPr>
            <a:r>
              <a:rPr kumimoji="1" lang="ko-KR" altLang="en-US"/>
              <a:t>두 번째 수준</a:t>
            </a:r>
          </a:p>
          <a:p>
            <a:pPr lvl="2">
              <a:lnSpc>
                <a:spcPct val="140000"/>
              </a:lnSpc>
            </a:pPr>
            <a:r>
              <a:rPr kumimoji="1" lang="ko-KR" altLang="en-US"/>
              <a:t>세 번째 수준</a:t>
            </a:r>
          </a:p>
          <a:p>
            <a:pPr lvl="3">
              <a:lnSpc>
                <a:spcPct val="140000"/>
              </a:lnSpc>
            </a:pPr>
            <a:r>
              <a:rPr kumimoji="1" lang="ko-KR" altLang="en-US"/>
              <a:t>네 번째 수준</a:t>
            </a:r>
          </a:p>
          <a:p>
            <a:pPr lvl="4">
              <a:lnSpc>
                <a:spcPct val="140000"/>
              </a:lnSpc>
            </a:pPr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13" name="텍스트 개체 틀 20">
            <a:extLst>
              <a:ext uri="{FF2B5EF4-FFF2-40B4-BE49-F238E27FC236}">
                <a16:creationId xmlns:a16="http://schemas.microsoft.com/office/drawing/2014/main" id="{D92B1411-F148-9148-8EA4-AC05B840CE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  <a:noFill/>
        </p:spPr>
        <p:txBody>
          <a:bodyPr wrap="square" lIns="0" rIns="90000" rtlCol="0" anchor="ctr" anchorCtr="0">
            <a:spAutoFit/>
          </a:bodyPr>
          <a:lstStyle>
            <a:lvl1pPr marL="0" indent="0">
              <a:buFont typeface="+mj-lt"/>
              <a:buNone/>
              <a:defRPr kumimoji="1" lang="ko-Kore-KR" altLang="en-US" sz="900" b="1" i="0" spc="-20" baseline="0" dirty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defTabSz="431002"/>
            <a:r>
              <a:rPr kumimoji="1"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18560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가로 2단 (타이틀2단-텍스트+이미지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18">
            <a:extLst>
              <a:ext uri="{FF2B5EF4-FFF2-40B4-BE49-F238E27FC236}">
                <a16:creationId xmlns:a16="http://schemas.microsoft.com/office/drawing/2014/main" id="{F76899D7-7D1F-2A40-8C6F-36BD398B6A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26138" y="889488"/>
            <a:ext cx="4386238" cy="2880000"/>
          </a:xfrm>
          <a:noFill/>
          <a:ln w="6350">
            <a:solidFill>
              <a:srgbClr val="B3C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0" i="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kumimoji="1" lang="ko-Kore-KR" altLang="en-US"/>
              <a:t>그림</a:t>
            </a:r>
            <a:r>
              <a:rPr kumimoji="1" lang="en-US" altLang="ko-Kore-KR"/>
              <a:t>1</a:t>
            </a:r>
            <a:endParaRPr kumimoji="1" lang="ko-Kore-KR" altLang="en-US"/>
          </a:p>
        </p:txBody>
      </p:sp>
      <p:sp>
        <p:nvSpPr>
          <p:cNvPr id="22" name="그림 개체 틀 18">
            <a:extLst>
              <a:ext uri="{FF2B5EF4-FFF2-40B4-BE49-F238E27FC236}">
                <a16:creationId xmlns:a16="http://schemas.microsoft.com/office/drawing/2014/main" id="{8C19CE4D-AD4A-C244-8388-840704AE8F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26138" y="4185501"/>
            <a:ext cx="4386238" cy="2785486"/>
          </a:xfrm>
          <a:noFill/>
          <a:ln w="6350">
            <a:solidFill>
              <a:srgbClr val="B3C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0" i="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kumimoji="1" lang="ko-Kore-KR" altLang="en-US"/>
              <a:t>그림</a:t>
            </a:r>
            <a:r>
              <a:rPr kumimoji="1" lang="en-US" altLang="ko-KR"/>
              <a:t>2</a:t>
            </a:r>
            <a:endParaRPr kumimoji="1" lang="ko-Kore-KR" altLang="en-US"/>
          </a:p>
        </p:txBody>
      </p:sp>
      <p:sp>
        <p:nvSpPr>
          <p:cNvPr id="33" name="슬라이드 번호 개체 틀 8">
            <a:extLst>
              <a:ext uri="{FF2B5EF4-FFF2-40B4-BE49-F238E27FC236}">
                <a16:creationId xmlns:a16="http://schemas.microsoft.com/office/drawing/2014/main" id="{F3E342F4-30DA-4C42-80AC-D18F2390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7597" y="332041"/>
            <a:ext cx="913315" cy="230832"/>
          </a:xfr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r">
              <a:buNone/>
              <a:defRPr kumimoji="1" lang="ko-Kore-KR" altLang="en-US" sz="900" b="0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E3D85235-7523-DB4D-BA1C-9B593F664019}" type="slidenum">
              <a:rPr lang="en-US" altLang="ko-Kore-KR" smtClean="0"/>
              <a:pPr/>
              <a:t>‹#›</a:t>
            </a:fld>
            <a:endParaRPr lang="en-US"/>
          </a:p>
        </p:txBody>
      </p:sp>
      <p:cxnSp>
        <p:nvCxnSpPr>
          <p:cNvPr id="34" name="직선 연결선[R] 33">
            <a:extLst>
              <a:ext uri="{FF2B5EF4-FFF2-40B4-BE49-F238E27FC236}">
                <a16:creationId xmlns:a16="http://schemas.microsoft.com/office/drawing/2014/main" id="{39F02D80-9EF7-284B-B053-14C51E94DB91}"/>
              </a:ext>
            </a:extLst>
          </p:cNvPr>
          <p:cNvCxnSpPr>
            <a:cxnSpLocks/>
          </p:cNvCxnSpPr>
          <p:nvPr/>
        </p:nvCxnSpPr>
        <p:spPr>
          <a:xfrm>
            <a:off x="368125" y="651852"/>
            <a:ext cx="9342787" cy="0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제목 5">
            <a:extLst>
              <a:ext uri="{FF2B5EF4-FFF2-40B4-BE49-F238E27FC236}">
                <a16:creationId xmlns:a16="http://schemas.microsoft.com/office/drawing/2014/main" id="{DC5BE4C5-0111-B447-9AC6-DE2201378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25" y="889487"/>
            <a:ext cx="4672134" cy="440442"/>
          </a:xfrm>
        </p:spPr>
        <p:txBody>
          <a:bodyPr vert="horz" wrap="square" lIns="0" tIns="45720" rIns="91440" bIns="45720" rtlCol="0" anchor="t">
            <a:spAutoFit/>
          </a:bodyPr>
          <a:lstStyle>
            <a:lvl1pPr>
              <a:defRPr lang="ko-Kore-KR" altLang="en-US" sz="2200" b="1" i="0" spc="-20" baseline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5986" lvl="0" indent="-5986">
              <a:lnSpc>
                <a:spcPct val="100000"/>
              </a:lnSpc>
              <a:tabLst/>
            </a:pPr>
            <a:r>
              <a:rPr kumimoji="1" lang="ko-KR" altLang="en-US"/>
              <a:t>타이틀을 입력하세요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38" name="내용 개체 틀 2">
            <a:extLst>
              <a:ext uri="{FF2B5EF4-FFF2-40B4-BE49-F238E27FC236}">
                <a16:creationId xmlns:a16="http://schemas.microsoft.com/office/drawing/2014/main" id="{D21F8E94-4480-4740-9E72-15AD1F75031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8865" y="2028997"/>
            <a:ext cx="4671394" cy="387670"/>
          </a:xfrm>
        </p:spPr>
        <p:txBody>
          <a:bodyPr vert="horz" wrap="square" lIns="0" tIns="4572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1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2pPr>
            <a:lvl3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3pPr>
            <a:lvl4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R" altLang="en-US" sz="1320" b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4pPr>
            <a:lvl5pPr algn="l" defTabSz="950188" rtl="0" eaLnBrk="1" latinLnBrk="0" hangingPunct="1">
              <a:lnSpc>
                <a:spcPct val="165000"/>
              </a:lnSpc>
              <a:spcBef>
                <a:spcPct val="0"/>
              </a:spcBef>
              <a:defRPr kumimoji="1" lang="ko-Kore-KR" altLang="en-US" sz="1320" b="0" kern="1200" spc="-85" baseline="0" dirty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5pPr>
          </a:lstStyle>
          <a:p>
            <a:pPr marL="5986" marR="0" lvl="0" indent="-5986" algn="l" defTabSz="950188" rtl="0" eaLnBrk="1" fontAlgn="auto" latinLnBrk="0" hangingPunct="1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/>
              <a:t>소제목을 입력하세요</a:t>
            </a:r>
            <a:r>
              <a:rPr kumimoji="1" lang="en-US" altLang="ko-KR"/>
              <a:t>.</a:t>
            </a:r>
          </a:p>
        </p:txBody>
      </p:sp>
      <p:sp>
        <p:nvSpPr>
          <p:cNvPr id="39" name="내용 개체 틀 2">
            <a:extLst>
              <a:ext uri="{FF2B5EF4-FFF2-40B4-BE49-F238E27FC236}">
                <a16:creationId xmlns:a16="http://schemas.microsoft.com/office/drawing/2014/main" id="{3FCC76B4-51A5-BC43-8DBE-133EDC41B7C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68125" y="1370165"/>
            <a:ext cx="4671394" cy="337015"/>
          </a:xfrm>
        </p:spPr>
        <p:txBody>
          <a:bodyPr vert="horz" wrap="square" lIns="0" tIns="0" rIns="91440" bIns="45720" rtlCol="0" anchor="t">
            <a:spAutoFit/>
          </a:bodyPr>
          <a:lstStyle>
            <a:lvl1pPr>
              <a:defRPr kumimoji="1" lang="ko-Kore-KR" altLang="en-US" sz="1300" b="0" i="0" spc="-20" baseline="0" dirty="0">
                <a:solidFill>
                  <a:srgbClr val="5F7F90"/>
                </a:solidFill>
                <a:latin typeface="Malgun Gothic" panose="020B0503020000020004" pitchFamily="34" charset="-127"/>
                <a:cs typeface="+mj-cs"/>
              </a:defRPr>
            </a:lvl1pPr>
          </a:lstStyle>
          <a:p>
            <a:pPr marL="5986" marR="0" lvl="0" indent="-5986" fontAlgn="auto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ore-KR" altLang="en-US"/>
              <a:t>타이틀에</a:t>
            </a:r>
            <a:r>
              <a:rPr kumimoji="1" lang="ko-KR" altLang="en-US"/>
              <a:t> 관련된 </a:t>
            </a:r>
            <a:r>
              <a:rPr kumimoji="1" lang="ko-Kore-KR" altLang="en-US"/>
              <a:t>간략한</a:t>
            </a:r>
            <a:r>
              <a:rPr kumimoji="1" lang="ko-KR" altLang="en-US"/>
              <a:t> 설명 문구 등 기타 내용 입력하세요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040F84-3168-544B-A970-7616E427B77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26103" y="3808806"/>
            <a:ext cx="4384793" cy="244475"/>
          </a:xfrm>
        </p:spPr>
        <p:txBody>
          <a:bodyPr lIns="0" anchor="t" anchorCtr="0">
            <a:normAutofit/>
          </a:bodyPr>
          <a:lstStyle>
            <a:lvl1pPr>
              <a:defRPr sz="943">
                <a:solidFill>
                  <a:srgbClr val="5F7F90"/>
                </a:solidFill>
              </a:defRPr>
            </a:lvl1pPr>
          </a:lstStyle>
          <a:p>
            <a:pPr lvl="0"/>
            <a:r>
              <a:rPr kumimoji="1" lang="en-US" altLang="ko-KR"/>
              <a:t>[</a:t>
            </a:r>
            <a:r>
              <a:rPr kumimoji="1" lang="ko-KR" altLang="en-US"/>
              <a:t> 이미지 캡션 텍스트 입력 </a:t>
            </a:r>
            <a:r>
              <a:rPr kumimoji="1" lang="en-US" altLang="ko-KR"/>
              <a:t>]</a:t>
            </a:r>
            <a:endParaRPr kumimoji="1" lang="ko-Kore-KR" altLang="en-US"/>
          </a:p>
        </p:txBody>
      </p:sp>
      <p:sp>
        <p:nvSpPr>
          <p:cNvPr id="40" name="내용 개체 틀 2">
            <a:extLst>
              <a:ext uri="{FF2B5EF4-FFF2-40B4-BE49-F238E27FC236}">
                <a16:creationId xmlns:a16="http://schemas.microsoft.com/office/drawing/2014/main" id="{A240A344-878B-6345-AA6A-04ED52FF067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326102" y="7029532"/>
            <a:ext cx="4384793" cy="244475"/>
          </a:xfrm>
        </p:spPr>
        <p:txBody>
          <a:bodyPr lIns="0" anchor="t" anchorCtr="0">
            <a:normAutofit/>
          </a:bodyPr>
          <a:lstStyle>
            <a:lvl1pPr>
              <a:defRPr sz="943">
                <a:solidFill>
                  <a:srgbClr val="5F7F90"/>
                </a:solidFill>
              </a:defRPr>
            </a:lvl1pPr>
          </a:lstStyle>
          <a:p>
            <a:pPr lvl="0"/>
            <a:r>
              <a:rPr kumimoji="1" lang="en-US" altLang="ko-KR"/>
              <a:t>[</a:t>
            </a:r>
            <a:r>
              <a:rPr kumimoji="1" lang="ko-KR" altLang="en-US"/>
              <a:t> 이미지 캡션 텍스트 입력 </a:t>
            </a:r>
            <a:r>
              <a:rPr kumimoji="1" lang="en-US" altLang="ko-KR"/>
              <a:t>]</a:t>
            </a:r>
            <a:endParaRPr kumimoji="1" lang="ko-Kore-KR" altLang="en-US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9022CFC8-6FC3-724C-8C8B-B2B327591E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4671394" cy="1400127"/>
          </a:xfrm>
        </p:spPr>
        <p:txBody>
          <a:bodyPr vert="horz" lIns="0" tIns="45720" rIns="91440" bIns="45720" rtlCol="0">
            <a:spAutoFit/>
          </a:bodyPr>
          <a:lstStyle>
            <a:lvl1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1pPr>
            <a:lvl2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2pPr>
            <a:lvl3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3pPr>
            <a:lvl4pPr>
              <a:defRPr kumimoji="1" lang="ko-KR" altLang="en-US" sz="1000" b="0" i="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</a:defRPr>
            </a:lvl4pPr>
            <a:lvl5pPr>
              <a:defRPr kumimoji="1" lang="ko-Kore-KR" altLang="en-US" sz="1000" b="0" i="0" spc="-20" baseline="0" dirty="0">
                <a:solidFill>
                  <a:schemeClr val="tx2"/>
                </a:solidFill>
                <a:latin typeface="Malgun Gothic" panose="020B0503020000020004" pitchFamily="34" charset="-127"/>
              </a:defRPr>
            </a:lvl5pPr>
          </a:lstStyle>
          <a:p>
            <a:pPr lvl="0">
              <a:lnSpc>
                <a:spcPct val="140000"/>
              </a:lnSpc>
            </a:pPr>
            <a:r>
              <a:rPr kumimoji="1" lang="ko-KR" altLang="en-US"/>
              <a:t>마스터 텍스트 스타일을 편집하려면 클릭</a:t>
            </a:r>
          </a:p>
          <a:p>
            <a:pPr lvl="1">
              <a:lnSpc>
                <a:spcPct val="140000"/>
              </a:lnSpc>
            </a:pPr>
            <a:r>
              <a:rPr kumimoji="1" lang="ko-KR" altLang="en-US"/>
              <a:t>두 번째 수준</a:t>
            </a:r>
          </a:p>
          <a:p>
            <a:pPr lvl="2">
              <a:lnSpc>
                <a:spcPct val="140000"/>
              </a:lnSpc>
            </a:pPr>
            <a:r>
              <a:rPr kumimoji="1" lang="ko-KR" altLang="en-US"/>
              <a:t>세 번째 수준</a:t>
            </a:r>
          </a:p>
          <a:p>
            <a:pPr lvl="3">
              <a:lnSpc>
                <a:spcPct val="140000"/>
              </a:lnSpc>
            </a:pPr>
            <a:r>
              <a:rPr kumimoji="1" lang="ko-KR" altLang="en-US"/>
              <a:t>네 번째 수준</a:t>
            </a:r>
          </a:p>
          <a:p>
            <a:pPr lvl="4">
              <a:lnSpc>
                <a:spcPct val="140000"/>
              </a:lnSpc>
            </a:pPr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15" name="텍스트 개체 틀 20">
            <a:extLst>
              <a:ext uri="{FF2B5EF4-FFF2-40B4-BE49-F238E27FC236}">
                <a16:creationId xmlns:a16="http://schemas.microsoft.com/office/drawing/2014/main" id="{A2AC5432-F7AC-FD4C-8D65-F8CB98B06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  <a:noFill/>
        </p:spPr>
        <p:txBody>
          <a:bodyPr wrap="square" lIns="0" rIns="90000" rtlCol="0" anchor="ctr" anchorCtr="0">
            <a:spAutoFit/>
          </a:bodyPr>
          <a:lstStyle>
            <a:lvl1pPr marL="0" indent="0">
              <a:buFont typeface="+mj-lt"/>
              <a:buNone/>
              <a:defRPr kumimoji="1" lang="ko-Kore-KR" altLang="en-US" sz="900" b="1" i="0" spc="-20" baseline="0" dirty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defTabSz="431002"/>
            <a:r>
              <a:rPr kumimoji="1"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933715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가로 3단 (타이틀2단-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8">
            <a:extLst>
              <a:ext uri="{FF2B5EF4-FFF2-40B4-BE49-F238E27FC236}">
                <a16:creationId xmlns:a16="http://schemas.microsoft.com/office/drawing/2014/main" id="{47C6A603-26B5-D34B-80DC-17966709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7597" y="338966"/>
            <a:ext cx="913315" cy="216982"/>
          </a:xfr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r">
              <a:buNone/>
              <a:defRPr kumimoji="1" lang="ko-Kore-KR" altLang="en-US" sz="900" b="0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>
              <a:lnSpc>
                <a:spcPct val="90000"/>
              </a:lnSpc>
              <a:spcBef>
                <a:spcPts val="1039"/>
              </a:spcBef>
            </a:pPr>
            <a:fld id="{E3D85235-7523-DB4D-BA1C-9B593F664019}" type="slidenum">
              <a:rPr lang="en-US" altLang="ko-Kore-KR" smtClean="0"/>
              <a:pPr>
                <a:lnSpc>
                  <a:spcPct val="90000"/>
                </a:lnSpc>
                <a:spcBef>
                  <a:spcPts val="1039"/>
                </a:spcBef>
              </a:pPr>
              <a:t>‹#›</a:t>
            </a:fld>
            <a:endParaRPr 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09FA8FF3-2BAB-594E-B534-AFF54F6D84D6}"/>
              </a:ext>
            </a:extLst>
          </p:cNvPr>
          <p:cNvCxnSpPr>
            <a:cxnSpLocks/>
          </p:cNvCxnSpPr>
          <p:nvPr/>
        </p:nvCxnSpPr>
        <p:spPr>
          <a:xfrm>
            <a:off x="368125" y="651852"/>
            <a:ext cx="9342787" cy="0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5">
            <a:extLst>
              <a:ext uri="{FF2B5EF4-FFF2-40B4-BE49-F238E27FC236}">
                <a16:creationId xmlns:a16="http://schemas.microsoft.com/office/drawing/2014/main" id="{A83BD4F6-5BE3-BF46-A271-E0541358A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25" y="889487"/>
            <a:ext cx="9342786" cy="440442"/>
          </a:xfrm>
        </p:spPr>
        <p:txBody>
          <a:bodyPr vert="horz" wrap="square" lIns="0" tIns="45720" rIns="91440" bIns="45720" rtlCol="0" anchor="t">
            <a:spAutoFit/>
          </a:bodyPr>
          <a:lstStyle>
            <a:lvl1pPr>
              <a:defRPr lang="ko-Kore-KR" altLang="en-US" sz="2200" b="1" i="0" spc="-20" baseline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5986" lvl="0" indent="-5986">
              <a:lnSpc>
                <a:spcPct val="100000"/>
              </a:lnSpc>
              <a:tabLst/>
            </a:pPr>
            <a:r>
              <a:rPr kumimoji="1" lang="ko-KR" altLang="en-US"/>
              <a:t>타이틀을 입력하세요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18" name="내용 개체 틀 2">
            <a:extLst>
              <a:ext uri="{FF2B5EF4-FFF2-40B4-BE49-F238E27FC236}">
                <a16:creationId xmlns:a16="http://schemas.microsoft.com/office/drawing/2014/main" id="{5E8B8A3F-3EFD-5540-BEDF-7C987E0CA93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68124" y="1370165"/>
            <a:ext cx="9342787" cy="337015"/>
          </a:xfrm>
        </p:spPr>
        <p:txBody>
          <a:bodyPr vert="horz" wrap="square" lIns="0" tIns="0" rIns="91440" bIns="45720" rtlCol="0" anchor="t">
            <a:spAutoFit/>
          </a:bodyPr>
          <a:lstStyle>
            <a:lvl1pPr>
              <a:defRPr kumimoji="1" lang="ko-Kore-KR" altLang="en-US" sz="1300" b="0" i="0" spc="-20" baseline="0" dirty="0">
                <a:solidFill>
                  <a:srgbClr val="5F7F90"/>
                </a:solidFill>
                <a:latin typeface="Malgun Gothic" panose="020B0503020000020004" pitchFamily="34" charset="-127"/>
                <a:cs typeface="+mj-cs"/>
              </a:defRPr>
            </a:lvl1pPr>
          </a:lstStyle>
          <a:p>
            <a:pPr marL="5986" marR="0" lvl="0" indent="-5986" fontAlgn="auto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ore-KR" altLang="en-US"/>
              <a:t>타이틀에</a:t>
            </a:r>
            <a:r>
              <a:rPr kumimoji="1" lang="ko-KR" altLang="en-US"/>
              <a:t> 관련된 </a:t>
            </a:r>
            <a:r>
              <a:rPr kumimoji="1" lang="ko-Kore-KR" altLang="en-US"/>
              <a:t>간략한</a:t>
            </a:r>
            <a:r>
              <a:rPr kumimoji="1" lang="ko-KR" altLang="en-US"/>
              <a:t> 설명 문구 등 기타 내용 입력하세요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19" name="내용 개체 틀 14">
            <a:extLst>
              <a:ext uri="{FF2B5EF4-FFF2-40B4-BE49-F238E27FC236}">
                <a16:creationId xmlns:a16="http://schemas.microsoft.com/office/drawing/2014/main" id="{C0F8758F-CBE9-5D43-8327-07D148167C1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66646" y="2069815"/>
            <a:ext cx="2986434" cy="405496"/>
          </a:xfrm>
        </p:spPr>
        <p:txBody>
          <a:bodyPr vert="horz" wrap="square" lIns="0" tIns="45720" rIns="90000" bIns="45720" rtlCol="0" anchor="t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kumimoji="1" lang="ko-KR" altLang="en-US" sz="1300" b="1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>
              <a:lnSpc>
                <a:spcPct val="150000"/>
              </a:lnSpc>
              <a:buFont typeface="Arial" panose="020B0604020202020204" pitchFamily="34" charset="0"/>
              <a:buNone/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2pPr>
            <a:lvl3pPr marL="950188" indent="0">
              <a:lnSpc>
                <a:spcPct val="150000"/>
              </a:lnSpc>
              <a:buFont typeface="Arial" panose="020B0604020202020204" pitchFamily="34" charset="0"/>
              <a:buNone/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3pPr>
            <a:lvl4pPr marL="1425281" indent="0">
              <a:lnSpc>
                <a:spcPct val="150000"/>
              </a:lnSpc>
              <a:buFont typeface="Arial" panose="020B0604020202020204" pitchFamily="34" charset="0"/>
              <a:buNone/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4pPr>
            <a:lvl5pPr marL="1900376" indent="0">
              <a:buFont typeface="Arial" panose="020B0604020202020204" pitchFamily="34" charset="0"/>
              <a:buNone/>
              <a:defRPr kumimoji="1" lang="ko-Kore-KR" altLang="en-US" sz="1131" spc="0" baseline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5pPr>
          </a:lstStyle>
          <a:p>
            <a:pPr marL="5986" marR="0" lvl="0" indent="-5986" fontAlgn="auto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20" name="내용 개체 틀 14">
            <a:extLst>
              <a:ext uri="{FF2B5EF4-FFF2-40B4-BE49-F238E27FC236}">
                <a16:creationId xmlns:a16="http://schemas.microsoft.com/office/drawing/2014/main" id="{A8A7F44B-C191-7A4F-80B3-7E0E71F3BF4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45561" y="2069815"/>
            <a:ext cx="2986434" cy="405496"/>
          </a:xfrm>
        </p:spPr>
        <p:txBody>
          <a:bodyPr vert="horz" wrap="square" lIns="0" tIns="45720" rIns="90000" bIns="45720" rtlCol="0" anchor="t">
            <a:noAutofit/>
          </a:bodyPr>
          <a:lstStyle>
            <a:lvl1pPr>
              <a:lnSpc>
                <a:spcPct val="150000"/>
              </a:lnSpc>
              <a:defRPr kumimoji="1" lang="ko-KR" altLang="en-US" sz="1300" b="1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>
              <a:lnSpc>
                <a:spcPct val="150000"/>
              </a:lnSpc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2pPr>
            <a:lvl3pPr>
              <a:lnSpc>
                <a:spcPct val="150000"/>
              </a:lnSpc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3pPr>
            <a:lvl4pPr>
              <a:lnSpc>
                <a:spcPct val="150000"/>
              </a:lnSpc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4pPr>
            <a:lvl5pPr>
              <a:defRPr kumimoji="1" lang="ko-Kore-KR" altLang="en-US" sz="1131" spc="0" baseline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5pPr>
          </a:lstStyle>
          <a:p>
            <a:pPr marL="5986" marR="0" lvl="0" indent="-5986" fontAlgn="auto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21" name="내용 개체 틀 14">
            <a:extLst>
              <a:ext uri="{FF2B5EF4-FFF2-40B4-BE49-F238E27FC236}">
                <a16:creationId xmlns:a16="http://schemas.microsoft.com/office/drawing/2014/main" id="{7108EE30-DCCA-DD44-A586-13D697CFEFDF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726046" y="2069815"/>
            <a:ext cx="2986434" cy="405496"/>
          </a:xfrm>
        </p:spPr>
        <p:txBody>
          <a:bodyPr vert="horz" wrap="square" lIns="0" tIns="45720" rIns="90000" bIns="45720" rtlCol="0" anchor="t">
            <a:noAutofit/>
          </a:bodyPr>
          <a:lstStyle>
            <a:lvl1pPr>
              <a:lnSpc>
                <a:spcPct val="150000"/>
              </a:lnSpc>
              <a:defRPr kumimoji="1" lang="ko-KR" altLang="en-US" sz="1300" b="1" i="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>
              <a:lnSpc>
                <a:spcPct val="150000"/>
              </a:lnSpc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2pPr>
            <a:lvl3pPr>
              <a:lnSpc>
                <a:spcPct val="150000"/>
              </a:lnSpc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3pPr>
            <a:lvl4pPr>
              <a:lnSpc>
                <a:spcPct val="150000"/>
              </a:lnSpc>
              <a:defRPr kumimoji="1" lang="ko-KR" altLang="en-US" sz="1131" spc="0" baseline="0" smtClean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4pPr>
            <a:lvl5pPr>
              <a:defRPr kumimoji="1" lang="ko-Kore-KR" altLang="en-US" sz="1131" spc="0" baseline="0">
                <a:solidFill>
                  <a:schemeClr val="tx2"/>
                </a:solidFill>
                <a:latin typeface="Noto Sans CJK KR" panose="020B0500000000000000" pitchFamily="34" charset="-128"/>
                <a:cs typeface="+mj-cs"/>
              </a:defRPr>
            </a:lvl5pPr>
          </a:lstStyle>
          <a:p>
            <a:pPr marL="5986" marR="0" lvl="0" indent="-5986" fontAlgn="auto">
              <a:lnSpc>
                <a:spcPct val="16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1" lang="ko-KR" altLang="en-US"/>
              <a:t>마스터 텍스트 스타일을 편집하려면 클릭</a:t>
            </a:r>
          </a:p>
        </p:txBody>
      </p:sp>
      <p:cxnSp>
        <p:nvCxnSpPr>
          <p:cNvPr id="14" name="직선 연결선[R] 13">
            <a:extLst>
              <a:ext uri="{FF2B5EF4-FFF2-40B4-BE49-F238E27FC236}">
                <a16:creationId xmlns:a16="http://schemas.microsoft.com/office/drawing/2014/main" id="{A8541B10-57F6-B547-9DAB-9A833A9BC504}"/>
              </a:ext>
            </a:extLst>
          </p:cNvPr>
          <p:cNvCxnSpPr>
            <a:cxnSpLocks/>
          </p:cNvCxnSpPr>
          <p:nvPr userDrawn="1"/>
        </p:nvCxnSpPr>
        <p:spPr>
          <a:xfrm>
            <a:off x="368125" y="651852"/>
            <a:ext cx="9342787" cy="0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텍스트 개체 틀 20">
            <a:extLst>
              <a:ext uri="{FF2B5EF4-FFF2-40B4-BE49-F238E27FC236}">
                <a16:creationId xmlns:a16="http://schemas.microsoft.com/office/drawing/2014/main" id="{DE161034-F35D-5743-B61E-A2C9FD2290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  <a:noFill/>
        </p:spPr>
        <p:txBody>
          <a:bodyPr wrap="square" lIns="0" rIns="90000" rtlCol="0" anchor="ctr" anchorCtr="0">
            <a:spAutoFit/>
          </a:bodyPr>
          <a:lstStyle>
            <a:lvl1pPr marL="0" indent="0">
              <a:buFont typeface="+mj-lt"/>
              <a:buNone/>
              <a:defRPr kumimoji="1" lang="ko-Kore-KR" altLang="en-US" sz="900" b="1" i="0" spc="-20" baseline="0" dirty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defTabSz="431002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23" name="텍스트 개체 틀 2">
            <a:extLst>
              <a:ext uri="{FF2B5EF4-FFF2-40B4-BE49-F238E27FC236}">
                <a16:creationId xmlns:a16="http://schemas.microsoft.com/office/drawing/2014/main" id="{F86A3599-E868-FC41-B422-B258C21CBAC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6648" y="2493974"/>
            <a:ext cx="2986432" cy="1400127"/>
          </a:xfrm>
        </p:spPr>
        <p:txBody>
          <a:bodyPr lIns="0">
            <a:spAutoFit/>
          </a:bodyPr>
          <a:lstStyle>
            <a:lvl1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24" name="텍스트 개체 틀 2">
            <a:extLst>
              <a:ext uri="{FF2B5EF4-FFF2-40B4-BE49-F238E27FC236}">
                <a16:creationId xmlns:a16="http://schemas.microsoft.com/office/drawing/2014/main" id="{C10C739A-8356-304A-BC77-F6B5019FAE5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45563" y="2493974"/>
            <a:ext cx="2986432" cy="1400127"/>
          </a:xfrm>
        </p:spPr>
        <p:txBody>
          <a:bodyPr lIns="0">
            <a:spAutoFit/>
          </a:bodyPr>
          <a:lstStyle>
            <a:lvl1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25" name="텍스트 개체 틀 2">
            <a:extLst>
              <a:ext uri="{FF2B5EF4-FFF2-40B4-BE49-F238E27FC236}">
                <a16:creationId xmlns:a16="http://schemas.microsoft.com/office/drawing/2014/main" id="{377664BF-CCF6-724E-8B8B-4E2B9DD48CA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26048" y="2493974"/>
            <a:ext cx="2986432" cy="1400127"/>
          </a:xfrm>
        </p:spPr>
        <p:txBody>
          <a:bodyPr lIns="0">
            <a:spAutoFit/>
          </a:bodyPr>
          <a:lstStyle>
            <a:lvl1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>
              <a:lnSpc>
                <a:spcPct val="140000"/>
              </a:lnSpc>
              <a:defRPr sz="1000" b="0" i="0" spc="-20" baseline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3604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934" y="402484"/>
            <a:ext cx="8693171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934" y="2012414"/>
            <a:ext cx="8693171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934" y="7006701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7" b="0" i="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</a:defRPr>
            </a:lvl1pPr>
          </a:lstStyle>
          <a:p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682" y="7006701"/>
            <a:ext cx="34016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7" b="0" i="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8320" y="7006701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7" b="0" i="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</a:defRPr>
            </a:lvl1pPr>
          </a:lstStyle>
          <a:p>
            <a:fld id="{E3D85235-7523-DB4D-BA1C-9B593F664019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60099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51" r:id="rId6"/>
    <p:sldLayoutId id="2147484049" r:id="rId7"/>
    <p:sldLayoutId id="2147484050" r:id="rId8"/>
    <p:sldLayoutId id="2147484052" r:id="rId9"/>
    <p:sldLayoutId id="2147484053" r:id="rId10"/>
    <p:sldLayoutId id="2147484054" r:id="rId11"/>
  </p:sldLayoutIdLst>
  <p:hf hdr="0" ftr="0" dt="0"/>
  <p:txStyles>
    <p:titleStyle>
      <a:lvl1pPr algn="l" defTabSz="950188" rtl="0" eaLnBrk="1" latinLnBrk="0" hangingPunct="1">
        <a:lnSpc>
          <a:spcPct val="90000"/>
        </a:lnSpc>
        <a:spcBef>
          <a:spcPct val="0"/>
        </a:spcBef>
        <a:buNone/>
        <a:defRPr sz="4572" b="0" i="0" kern="1200" spc="0" baseline="0">
          <a:solidFill>
            <a:srgbClr val="202B3D"/>
          </a:solidFill>
          <a:latin typeface="Malgun Gothic" panose="020B0503020000020004" pitchFamily="34" charset="-127"/>
          <a:ea typeface="Malgun Gothic" panose="020B0503020000020004" pitchFamily="34" charset="-127"/>
          <a:cs typeface="+mj-cs"/>
        </a:defRPr>
      </a:lvl1pPr>
    </p:titleStyle>
    <p:bodyStyle>
      <a:lvl1pPr marL="0" indent="0" algn="l" defTabSz="950188" rtl="0" eaLnBrk="1" latinLnBrk="0" hangingPunct="1">
        <a:lnSpc>
          <a:spcPct val="90000"/>
        </a:lnSpc>
        <a:spcBef>
          <a:spcPts val="1039"/>
        </a:spcBef>
        <a:buFontTx/>
        <a:buNone/>
        <a:defRPr sz="2909" b="0" i="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1pPr>
      <a:lvl2pPr marL="475093" indent="0" algn="l" defTabSz="950188" rtl="0" eaLnBrk="1" latinLnBrk="0" hangingPunct="1">
        <a:lnSpc>
          <a:spcPct val="90000"/>
        </a:lnSpc>
        <a:spcBef>
          <a:spcPts val="519"/>
        </a:spcBef>
        <a:buFontTx/>
        <a:buNone/>
        <a:defRPr sz="2494" b="0" i="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2pPr>
      <a:lvl3pPr marL="950188" indent="0" algn="l" defTabSz="950188" rtl="0" eaLnBrk="1" latinLnBrk="0" hangingPunct="1">
        <a:lnSpc>
          <a:spcPct val="90000"/>
        </a:lnSpc>
        <a:spcBef>
          <a:spcPts val="519"/>
        </a:spcBef>
        <a:buFontTx/>
        <a:buNone/>
        <a:defRPr sz="2079" b="0" i="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3pPr>
      <a:lvl4pPr marL="1425281" indent="0" algn="l" defTabSz="950188" rtl="0" eaLnBrk="1" latinLnBrk="0" hangingPunct="1">
        <a:lnSpc>
          <a:spcPct val="90000"/>
        </a:lnSpc>
        <a:spcBef>
          <a:spcPts val="519"/>
        </a:spcBef>
        <a:buFontTx/>
        <a:buNone/>
        <a:defRPr sz="1870" b="0" i="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4pPr>
      <a:lvl5pPr marL="1900376" indent="0" algn="l" defTabSz="950188" rtl="0" eaLnBrk="1" latinLnBrk="0" hangingPunct="1">
        <a:lnSpc>
          <a:spcPct val="90000"/>
        </a:lnSpc>
        <a:spcBef>
          <a:spcPts val="519"/>
        </a:spcBef>
        <a:buFontTx/>
        <a:buNone/>
        <a:defRPr sz="1870" b="0" i="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5pPr>
      <a:lvl6pPr marL="2613017" indent="-237547" algn="l" defTabSz="950188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6pPr>
      <a:lvl7pPr marL="3088111" indent="-237547" algn="l" defTabSz="950188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7pPr>
      <a:lvl8pPr marL="3563205" indent="-237547" algn="l" defTabSz="950188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8pPr>
      <a:lvl9pPr marL="4038299" indent="-237547" algn="l" defTabSz="950188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1pPr>
      <a:lvl2pPr marL="475094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2pPr>
      <a:lvl3pPr marL="950188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3pPr>
      <a:lvl4pPr marL="1425282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4pPr>
      <a:lvl5pPr marL="1900376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5pPr>
      <a:lvl6pPr marL="2375470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6pPr>
      <a:lvl7pPr marL="2850564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7pPr>
      <a:lvl8pPr marL="3325658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8pPr>
      <a:lvl9pPr marL="3800751" algn="l" defTabSz="950188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grammers.zendesk.com/hc/ko/sections/900000227906-%ED%99%94%EC%83%81-%EC%97%B0%EA%B2%B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hyperlink" Target="https://programmers.zendesk.com/hc/ko/sections/900000227906-%ED%99%94%EC%83%81-%EC%97%B0%EA%B2%B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grammers.zendesk.com/hc/ko/sections/900000227906-%ED%99%94%EC%83%81-%EC%97%B0%EA%B2%B0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programmers.zendesk.com/hc/ko/sections/900000227906-%ED%99%94%EC%83%81-%EC%97%B0%EA%B2%B0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rogrammers.co.kr/tryouts/trial?tryout_id=15543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940C1B-50F8-FB4E-93BA-6B04C4C6B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20" y="1519200"/>
            <a:ext cx="9342787" cy="830997"/>
          </a:xfrm>
        </p:spPr>
        <p:txBody>
          <a:bodyPr/>
          <a:lstStyle/>
          <a:p>
            <a:pPr marL="5715" indent="-5715"/>
            <a:r>
              <a:rPr kumimoji="1" lang="ko-KR" altLang="en-US" err="1">
                <a:latin typeface="Malgun Gothic"/>
                <a:ea typeface="Malgun Gothic"/>
              </a:rPr>
              <a:t>모니토</a:t>
            </a:r>
            <a:r>
              <a:rPr kumimoji="1" lang="ko-KR" altLang="en-US">
                <a:latin typeface="Malgun Gothic"/>
                <a:ea typeface="Malgun Gothic"/>
              </a:rPr>
              <a:t> 매뉴얼</a:t>
            </a:r>
            <a:endParaRPr lang="ko-Kore-KR" altLang="en-US">
              <a:latin typeface="Malgun Gothic"/>
              <a:ea typeface="Malgun Gothic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91FB6E-9DD0-BD4B-86CF-4CCA38B51EE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kumimoji="1" lang="en-US" altLang="ko-Kore-KR"/>
              <a:t>Will / </a:t>
            </a:r>
            <a:r>
              <a:rPr kumimoji="1" lang="ko-KR" altLang="en-US" err="1"/>
              <a:t>사업팀</a:t>
            </a:r>
            <a:endParaRPr kumimoji="1"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3F94FB9-921A-3546-91D6-FF9CCC5C3563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kumimoji="1" lang="en" altLang="ko-Kore-KR" err="1"/>
              <a:t>will@grepp.co</a:t>
            </a:r>
            <a:endParaRPr kumimoji="1" lang="en" altLang="ko-Kore-KR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034DA51-3038-C347-8209-893DA39635A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kumimoji="1" lang="en-US">
                <a:latin typeface="Malgun Gothic"/>
                <a:ea typeface="Malgun Gothic"/>
              </a:rPr>
              <a:t>2020. 08. 05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8B4C8EE-8D9D-B54B-A38B-7B14930862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ko-KR" altLang="en-US"/>
              <a:t>응시자 접속 가이드</a:t>
            </a:r>
          </a:p>
        </p:txBody>
      </p:sp>
    </p:spTree>
    <p:extLst>
      <p:ext uri="{BB962C8B-B14F-4D97-AF65-F5344CB8AC3E}">
        <p14:creationId xmlns:p14="http://schemas.microsoft.com/office/powerpoint/2010/main" val="3928558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10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ko-KR" altLang="en-US">
                <a:latin typeface="Malgun Gothic"/>
                <a:ea typeface="Malgun Gothic"/>
                <a:cs typeface="Noto Sans CJK KR"/>
              </a:rPr>
              <a:t>* 신분증 제출</a:t>
            </a:r>
            <a:endParaRPr kumimoji="1" lang="ko-Kore-KR">
              <a:latin typeface="Malgun Gothic"/>
              <a:ea typeface="Malgun Gothic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>
                <a:latin typeface="Malgun Gothic"/>
                <a:ea typeface="Malgun Gothic"/>
              </a:rPr>
              <a:t>다음은 신분증 제출 상황입니다</a:t>
            </a:r>
            <a:r>
              <a:rPr lang="en-US" altLang="ko-KR">
                <a:latin typeface="Malgun Gothic"/>
                <a:ea typeface="Malgun Gothic"/>
              </a:rPr>
              <a:t>. 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pPr marL="5715" indent="-5715"/>
            <a:r>
              <a:rPr lang="ko-KR" altLang="en-US">
                <a:latin typeface="Malgun Gothic"/>
                <a:ea typeface="Malgun Gothic"/>
              </a:rPr>
              <a:t>핸드폰에서 신분증 제출하기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590931"/>
          </a:xfrm>
        </p:spPr>
        <p:txBody>
          <a:bodyPr vert="horz" lIns="0" tIns="45720" rIns="91440" bIns="45720" rtlCol="0" anchor="t">
            <a:spAutoFit/>
          </a:bodyPr>
          <a:lstStyle/>
          <a:p>
            <a:pPr>
              <a:lnSpc>
                <a:spcPct val="170000"/>
              </a:lnSpc>
              <a:spcBef>
                <a:spcPts val="50"/>
              </a:spcBef>
            </a:pPr>
            <a:r>
              <a:rPr lang="ko-KR" altLang="en-US">
                <a:latin typeface="Malgun Gothic"/>
                <a:ea typeface="Malgun Gothic"/>
              </a:rPr>
              <a:t>1. </a:t>
            </a:r>
            <a:r>
              <a:rPr lang="ko-KR" altLang="en-US" b="1">
                <a:latin typeface="Malgun Gothic"/>
                <a:ea typeface="Malgun Gothic"/>
              </a:rPr>
              <a:t>[신분증 촬영]</a:t>
            </a:r>
            <a:r>
              <a:rPr lang="ko-KR" altLang="en-US">
                <a:latin typeface="Malgun Gothic"/>
                <a:ea typeface="Malgun Gothic"/>
              </a:rPr>
              <a:t> 버튼을 눌러 촬영된 신분증의 이미지 파일을 업로드 합니다. </a:t>
            </a:r>
            <a:endParaRPr lang="ko-KR" altLang="en-US"/>
          </a:p>
          <a:p>
            <a:pPr>
              <a:lnSpc>
                <a:spcPct val="170000"/>
              </a:lnSpc>
              <a:spcBef>
                <a:spcPts val="50"/>
              </a:spcBef>
            </a:pPr>
            <a:r>
              <a:rPr lang="ko-KR" altLang="en-US">
                <a:latin typeface="Malgun Gothic"/>
                <a:ea typeface="Malgun Gothic"/>
              </a:rPr>
              <a:t>2. 업로드 후 제출하기를 누르면 신분증 제출이 완료됩니다. </a:t>
            </a:r>
            <a:endParaRPr lang="en-US" altLang="ko-KR"/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2</a:t>
            </a:r>
            <a:endParaRPr lang="en-US" altLang="ko-KR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pic>
        <p:nvPicPr>
          <p:cNvPr id="10" name="그림 11" descr="스크린샷, 시계이(가) 표시된 사진&#10;&#10;자동 생성된 설명">
            <a:extLst>
              <a:ext uri="{FF2B5EF4-FFF2-40B4-BE49-F238E27FC236}">
                <a16:creationId xmlns:a16="http://schemas.microsoft.com/office/drawing/2014/main" id="{75D35978-E1BA-4175-B433-420AACEBE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46" y="3575204"/>
            <a:ext cx="2966892" cy="3664180"/>
          </a:xfrm>
          <a:prstGeom prst="rect">
            <a:avLst/>
          </a:prstGeom>
          <a:ln w="6350">
            <a:solidFill>
              <a:srgbClr val="B3C0CC"/>
            </a:solidFill>
          </a:ln>
        </p:spPr>
      </p:pic>
      <p:pic>
        <p:nvPicPr>
          <p:cNvPr id="12" name="그림 12" descr="스크린샷이(가) 표시된 사진&#10;&#10;자동 생성된 설명">
            <a:extLst>
              <a:ext uri="{FF2B5EF4-FFF2-40B4-BE49-F238E27FC236}">
                <a16:creationId xmlns:a16="http://schemas.microsoft.com/office/drawing/2014/main" id="{FA6CB2F4-22B7-4D5C-84D0-14FC4A105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519" y="3577812"/>
            <a:ext cx="5184978" cy="3646223"/>
          </a:xfrm>
          <a:prstGeom prst="rect">
            <a:avLst/>
          </a:prstGeom>
          <a:ln w="6350">
            <a:solidFill>
              <a:srgbClr val="B3C0CC"/>
            </a:solidFill>
          </a:ln>
        </p:spPr>
      </p:pic>
      <p:pic>
        <p:nvPicPr>
          <p:cNvPr id="13" name="그림 13" descr="여자, 소녀, 쥐고있는, 젊은이(가) 표시된 사진&#10;&#10;자동 생성된 설명">
            <a:extLst>
              <a:ext uri="{FF2B5EF4-FFF2-40B4-BE49-F238E27FC236}">
                <a16:creationId xmlns:a16="http://schemas.microsoft.com/office/drawing/2014/main" id="{AE4FE922-01EF-4634-AD2C-32ACD7E7D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155" y="4405804"/>
            <a:ext cx="2297282" cy="1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8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11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화상 기기 설정</a:t>
            </a:r>
            <a:endParaRPr lang="ko-Kore-KR" altLang="en-US"/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1126975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화상 기기 설정에 대한 설명을 확인합니다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페이지 하단의 화상 기기 설정 내용을 확인합니다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err="1"/>
              <a:t>웹캠</a:t>
            </a:r>
            <a:r>
              <a:rPr lang="en-US" altLang="ko-KR"/>
              <a:t>/</a:t>
            </a:r>
            <a:r>
              <a:rPr lang="ko-KR" altLang="en-US"/>
              <a:t>핸드폰 선택</a:t>
            </a:r>
            <a:r>
              <a:rPr lang="en-US" altLang="ko-KR"/>
              <a:t> </a:t>
            </a:r>
            <a:r>
              <a:rPr lang="ko-KR" altLang="en-US"/>
              <a:t>모드인 경우 한 가지를 선택합니다</a:t>
            </a:r>
            <a:r>
              <a:rPr lang="en-US" altLang="ko-KR"/>
              <a:t>.</a:t>
            </a:r>
            <a:br>
              <a:rPr lang="en-US" altLang="ko-KR"/>
            </a:br>
            <a:r>
              <a:rPr lang="en-US" altLang="ko-KR">
                <a:solidFill>
                  <a:srgbClr val="5F7F90"/>
                </a:solidFill>
              </a:rPr>
              <a:t>* </a:t>
            </a:r>
            <a:r>
              <a:rPr lang="ko-KR" altLang="en-US">
                <a:solidFill>
                  <a:srgbClr val="5F7F90"/>
                </a:solidFill>
              </a:rPr>
              <a:t>기업에서 안내 받은 기기가 있다면 해당 기기로 우선 접속합니다</a:t>
            </a:r>
            <a:r>
              <a:rPr lang="en-US" altLang="ko-KR">
                <a:solidFill>
                  <a:srgbClr val="5F7F90"/>
                </a:solidFill>
              </a:rPr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</a:t>
            </a:r>
            <a:r>
              <a:rPr kumimoji="1" lang="en-US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1</a:t>
            </a:r>
            <a:endParaRPr lang="ko-KR" altLang="en-US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pic>
        <p:nvPicPr>
          <p:cNvPr id="13" name="그림 12" descr="스크린샷이(가) 표시된 사진&#10;&#10;자동 생성된 설명">
            <a:extLst>
              <a:ext uri="{FF2B5EF4-FFF2-40B4-BE49-F238E27FC236}">
                <a16:creationId xmlns:a16="http://schemas.microsoft.com/office/drawing/2014/main" id="{91F07D48-6DF7-C44E-BFC2-E8A30D502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6" r="35459" b="24431"/>
          <a:stretch/>
        </p:blipFill>
        <p:spPr>
          <a:xfrm>
            <a:off x="366647" y="4097816"/>
            <a:ext cx="4623362" cy="3139199"/>
          </a:xfrm>
          <a:prstGeom prst="rect">
            <a:avLst/>
          </a:prstGeom>
          <a:noFill/>
          <a:ln w="6350">
            <a:solidFill>
              <a:srgbClr val="B3C0CC"/>
            </a:solidFill>
          </a:ln>
        </p:spPr>
      </p:pic>
      <p:pic>
        <p:nvPicPr>
          <p:cNvPr id="20" name="그림 19" descr="스크린샷이(가) 표시된 사진&#10;&#10;자동 생성된 설명">
            <a:extLst>
              <a:ext uri="{FF2B5EF4-FFF2-40B4-BE49-F238E27FC236}">
                <a16:creationId xmlns:a16="http://schemas.microsoft.com/office/drawing/2014/main" id="{7E1893B8-185B-3546-83CC-9003172CD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91" r="50564" b="-13907"/>
          <a:stretch/>
        </p:blipFill>
        <p:spPr>
          <a:xfrm>
            <a:off x="5108909" y="4097816"/>
            <a:ext cx="4602001" cy="3139198"/>
          </a:xfrm>
          <a:prstGeom prst="rect">
            <a:avLst/>
          </a:prstGeom>
          <a:noFill/>
          <a:ln w="6350">
            <a:solidFill>
              <a:srgbClr val="B3C0CC"/>
            </a:solidFill>
          </a:ln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EE3170C7-D970-D542-A005-8C92407BCD11}"/>
              </a:ext>
            </a:extLst>
          </p:cNvPr>
          <p:cNvSpPr/>
          <p:nvPr/>
        </p:nvSpPr>
        <p:spPr>
          <a:xfrm>
            <a:off x="421199" y="6501466"/>
            <a:ext cx="3575765" cy="7355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8585732-EE72-A442-9CFE-3E63BE9250B4}"/>
              </a:ext>
            </a:extLst>
          </p:cNvPr>
          <p:cNvSpPr/>
          <p:nvPr/>
        </p:nvSpPr>
        <p:spPr>
          <a:xfrm>
            <a:off x="5221832" y="6189510"/>
            <a:ext cx="4374052" cy="10475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11473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12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모니터 화면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모니터 화면 공유 설정</a:t>
            </a:r>
            <a:endParaRPr lang="ko-Kore-KR" altLang="en-US"/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1414233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/>
              <a:t>모니터 화면 공유</a:t>
            </a:r>
            <a:r>
              <a:rPr lang="en-US" altLang="ko-KR" b="1"/>
              <a:t>]</a:t>
            </a:r>
            <a:r>
              <a:rPr lang="ko-KR" altLang="en-US" err="1"/>
              <a:t>를</a:t>
            </a:r>
            <a:r>
              <a:rPr lang="ko-KR" altLang="en-US"/>
              <a:t> 클릭합니다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/>
              <a:t>내 전체 화면</a:t>
            </a:r>
            <a:r>
              <a:rPr lang="en-US" altLang="ko-KR" b="1"/>
              <a:t>]</a:t>
            </a:r>
            <a:r>
              <a:rPr lang="ko-KR" altLang="en-US"/>
              <a:t>을 선택하고 </a:t>
            </a:r>
            <a:r>
              <a:rPr lang="en-US" altLang="ko-KR" b="1"/>
              <a:t>[</a:t>
            </a:r>
            <a:r>
              <a:rPr lang="ko-KR" altLang="en-US" b="1"/>
              <a:t>공유</a:t>
            </a:r>
            <a:r>
              <a:rPr lang="en-US" altLang="ko-KR" b="1"/>
              <a:t>]</a:t>
            </a:r>
            <a:r>
              <a:rPr lang="ko-KR" altLang="en-US"/>
              <a:t>버튼을 클릭합니다</a:t>
            </a:r>
            <a:r>
              <a:rPr lang="en-US" altLang="ko-KR"/>
              <a:t>.</a:t>
            </a:r>
          </a:p>
          <a:p>
            <a:pPr marL="180000" lvl="1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다음 사항은 꼭 지켜주시기 바랍니다</a:t>
            </a:r>
            <a:r>
              <a:rPr lang="en-US" altLang="ko-KR"/>
              <a:t>. </a:t>
            </a:r>
            <a:r>
              <a:rPr lang="en-US" altLang="ko-KR">
                <a:solidFill>
                  <a:srgbClr val="5F7F90"/>
                </a:solidFill>
              </a:rPr>
              <a:t>(</a:t>
            </a:r>
            <a:r>
              <a:rPr lang="ko-KR" altLang="en-US">
                <a:solidFill>
                  <a:srgbClr val="5F7F90"/>
                </a:solidFill>
              </a:rPr>
              <a:t>안내사항에 따르지 않을 경우 부정행위로 간주될 수 있습니다</a:t>
            </a:r>
            <a:r>
              <a:rPr lang="en-US" altLang="ko-KR">
                <a:solidFill>
                  <a:srgbClr val="5F7F90"/>
                </a:solidFill>
              </a:rPr>
              <a:t>.)</a:t>
            </a:r>
          </a:p>
          <a:p>
            <a:pPr marL="655095" lvl="2" indent="-180000">
              <a:lnSpc>
                <a:spcPct val="17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>
                <a:solidFill>
                  <a:srgbClr val="5F7F90"/>
                </a:solidFill>
              </a:rPr>
              <a:t>다중 모니터는 사용 불가</a:t>
            </a:r>
          </a:p>
          <a:p>
            <a:pPr marL="655095" lvl="2" indent="-180000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>
                <a:solidFill>
                  <a:srgbClr val="5F7F90"/>
                </a:solidFill>
              </a:rPr>
              <a:t>화면 공유 시 내 </a:t>
            </a:r>
            <a:r>
              <a:rPr lang="ko-KR" altLang="en-US" b="1">
                <a:solidFill>
                  <a:srgbClr val="5F7F90"/>
                </a:solidFill>
              </a:rPr>
              <a:t>전체 화면</a:t>
            </a:r>
            <a:r>
              <a:rPr lang="ko-KR" altLang="en-US">
                <a:solidFill>
                  <a:srgbClr val="5F7F90"/>
                </a:solidFill>
              </a:rPr>
              <a:t> 공유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</a:t>
            </a:r>
            <a:r>
              <a:rPr kumimoji="1" lang="en-US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2</a:t>
            </a:r>
            <a:endParaRPr lang="ko-KR" altLang="en-US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pic>
        <p:nvPicPr>
          <p:cNvPr id="14" name="그림 13" descr="스크린샷이(가) 표시된 사진&#10;&#10;자동 생성된 설명">
            <a:extLst>
              <a:ext uri="{FF2B5EF4-FFF2-40B4-BE49-F238E27FC236}">
                <a16:creationId xmlns:a16="http://schemas.microsoft.com/office/drawing/2014/main" id="{5DA9CC3E-7976-E243-9B92-8C0FE8DAA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40" t="-10777" r="-978" b="-22145"/>
          <a:stretch/>
        </p:blipFill>
        <p:spPr>
          <a:xfrm>
            <a:off x="366647" y="4097815"/>
            <a:ext cx="4623362" cy="3139197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5" name="그림 14" descr="스크린샷이(가) 표시된 사진&#10;&#10;자동 생성된 설명">
            <a:extLst>
              <a:ext uri="{FF2B5EF4-FFF2-40B4-BE49-F238E27FC236}">
                <a16:creationId xmlns:a16="http://schemas.microsoft.com/office/drawing/2014/main" id="{B53366CD-EC2C-5642-BEE7-E8CC21066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889" t="-2340" r="-12326" b="-2340"/>
          <a:stretch/>
        </p:blipFill>
        <p:spPr>
          <a:xfrm>
            <a:off x="5108909" y="4097816"/>
            <a:ext cx="4602001" cy="3139196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8148D1DC-E437-7D41-8D87-461A159E09E1}"/>
              </a:ext>
            </a:extLst>
          </p:cNvPr>
          <p:cNvSpPr/>
          <p:nvPr/>
        </p:nvSpPr>
        <p:spPr>
          <a:xfrm>
            <a:off x="1269151" y="5436996"/>
            <a:ext cx="783776" cy="285149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444A4831-0730-8241-99D7-4288D6024F46}"/>
              </a:ext>
            </a:extLst>
          </p:cNvPr>
          <p:cNvSpPr/>
          <p:nvPr/>
        </p:nvSpPr>
        <p:spPr>
          <a:xfrm>
            <a:off x="5794017" y="4534293"/>
            <a:ext cx="783776" cy="197963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2E22C3E1-5C92-9C4B-9C47-AA0F41560559}"/>
              </a:ext>
            </a:extLst>
          </p:cNvPr>
          <p:cNvSpPr/>
          <p:nvPr/>
        </p:nvSpPr>
        <p:spPr>
          <a:xfrm>
            <a:off x="8766927" y="6843860"/>
            <a:ext cx="478651" cy="320511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711916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13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모니터 화면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설정이 정상적으로 이루어졌다면</a:t>
            </a:r>
            <a:r>
              <a:rPr lang="en-US" altLang="ko-KR"/>
              <a:t>(</a:t>
            </a:r>
            <a:r>
              <a:rPr lang="ko-KR" altLang="en-US"/>
              <a:t>연결 완료 상태</a:t>
            </a:r>
            <a:r>
              <a:rPr lang="en-US" altLang="ko-KR"/>
              <a:t>) </a:t>
            </a:r>
            <a:r>
              <a:rPr lang="ko-KR" altLang="en-US"/>
              <a:t>본 페이지는 넘어가 주셔도 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모니터 화면 공유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65365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모니터 공유를 거부한 경우 </a:t>
            </a:r>
            <a:r>
              <a:rPr lang="en-US" altLang="ko-KR" b="1"/>
              <a:t>[</a:t>
            </a:r>
            <a:r>
              <a:rPr lang="ko-KR" altLang="en-US" b="1" err="1"/>
              <a:t>재접속</a:t>
            </a:r>
            <a:r>
              <a:rPr lang="en-US" altLang="ko-KR" b="1"/>
              <a:t>]</a:t>
            </a:r>
            <a:r>
              <a:rPr lang="ko-KR" altLang="en-US"/>
              <a:t>을 클릭하여 화면을 공유합니다</a:t>
            </a:r>
            <a:r>
              <a:rPr lang="en-US" altLang="ko-KR"/>
              <a:t>. 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/>
              <a:t>내가 보내는 모니터 화면</a:t>
            </a:r>
            <a:r>
              <a:rPr lang="en-US" altLang="ko-KR" b="1"/>
              <a:t>]</a:t>
            </a:r>
            <a:r>
              <a:rPr lang="ko-KR" altLang="en-US"/>
              <a:t>에 검은 화면만 나오는 경우 도움말을 참고합니다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연결이 안되는 경우 </a:t>
            </a:r>
            <a:r>
              <a:rPr lang="en-US" altLang="ko-KR" b="1"/>
              <a:t>[</a:t>
            </a:r>
            <a:r>
              <a:rPr lang="ko-KR" altLang="en-US" b="1"/>
              <a:t>도움말</a:t>
            </a:r>
            <a:r>
              <a:rPr lang="en-US" altLang="ko-KR" b="1"/>
              <a:t>]</a:t>
            </a:r>
            <a:r>
              <a:rPr lang="ko-KR" altLang="en-US"/>
              <a:t>을 클릭하여 안내사항을 참고합니다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안됨</a:t>
            </a:r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2EC35254-83C1-B242-9A6B-4AFDE68F8BF3}"/>
              </a:ext>
            </a:extLst>
          </p:cNvPr>
          <p:cNvSpPr/>
          <p:nvPr/>
        </p:nvSpPr>
        <p:spPr>
          <a:xfrm>
            <a:off x="365909" y="3507396"/>
            <a:ext cx="9344264" cy="384034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* 문제가 해결되지 않는 경우 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FAQ</a:t>
            </a:r>
            <a:r>
              <a:rPr lang="ko-KR" altLang="en-US" sz="900" spc="-20" err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참고해주시기 바랍니다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900">
                <a:latin typeface="Malgun Gothic" panose="020B0503020000020004" pitchFamily="34" charset="-127"/>
                <a:ea typeface="Malgun Gothic" panose="020B0503020000020004" pitchFamily="34" charset="-127"/>
                <a:hlinkClick r:id="rId3"/>
              </a:rPr>
              <a:t>화상 연결 </a:t>
            </a:r>
            <a:r>
              <a:rPr lang="en-US" altLang="ko-KR" sz="900">
                <a:latin typeface="Malgun Gothic" panose="020B0503020000020004" pitchFamily="34" charset="-127"/>
                <a:ea typeface="Malgun Gothic" panose="020B0503020000020004" pitchFamily="34" charset="-127"/>
                <a:hlinkClick r:id="rId3"/>
              </a:rPr>
              <a:t>FAQ</a:t>
            </a:r>
            <a:endParaRPr kumimoji="1" lang="ko-Kore-KR" altLang="en-US" sz="900" spc="-20">
              <a:solidFill>
                <a:schemeClr val="tx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1" name="그림 20" descr="스크린샷이(가) 표시된 사진&#10;&#10;자동 생성된 설명">
            <a:extLst>
              <a:ext uri="{FF2B5EF4-FFF2-40B4-BE49-F238E27FC236}">
                <a16:creationId xmlns:a16="http://schemas.microsoft.com/office/drawing/2014/main" id="{7D3DFB51-E7B6-114D-815F-4323FFBC8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" t="-34638" r="-1192" b="-34638"/>
          <a:stretch/>
        </p:blipFill>
        <p:spPr>
          <a:xfrm>
            <a:off x="366646" y="4097814"/>
            <a:ext cx="4623361" cy="313919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2" name="그림 21" descr="스크린샷이(가) 표시된 사진&#10;&#10;자동 생성된 설명">
            <a:extLst>
              <a:ext uri="{FF2B5EF4-FFF2-40B4-BE49-F238E27FC236}">
                <a16:creationId xmlns:a16="http://schemas.microsoft.com/office/drawing/2014/main" id="{1E412217-C892-CE42-8A7D-A77FC8061C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9240" r="-1147" b="-42178"/>
          <a:stretch/>
        </p:blipFill>
        <p:spPr>
          <a:xfrm>
            <a:off x="5108909" y="4097816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F1FE282A-F323-7940-B52A-7B5D8A2B308C}"/>
              </a:ext>
            </a:extLst>
          </p:cNvPr>
          <p:cNvSpPr/>
          <p:nvPr/>
        </p:nvSpPr>
        <p:spPr>
          <a:xfrm>
            <a:off x="4284072" y="4764286"/>
            <a:ext cx="622248" cy="285489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25" name="모서리가 둥근 사각형 설명선[R] 24">
            <a:extLst>
              <a:ext uri="{FF2B5EF4-FFF2-40B4-BE49-F238E27FC236}">
                <a16:creationId xmlns:a16="http://schemas.microsoft.com/office/drawing/2014/main" id="{D7A95BC4-6456-C14F-8F6A-CCCC7A1A3099}"/>
              </a:ext>
            </a:extLst>
          </p:cNvPr>
          <p:cNvSpPr/>
          <p:nvPr/>
        </p:nvSpPr>
        <p:spPr>
          <a:xfrm>
            <a:off x="2092499" y="6588268"/>
            <a:ext cx="1791343" cy="602346"/>
          </a:xfrm>
          <a:prstGeom prst="wedgeRoundRectCallout">
            <a:avLst>
              <a:gd name="adj1" fmla="val -42728"/>
              <a:gd name="adj2" fmla="val -61007"/>
              <a:gd name="adj3" fmla="val 16667"/>
            </a:avLst>
          </a:prstGeom>
          <a:solidFill>
            <a:srgbClr val="FFFFFF"/>
          </a:solidFill>
          <a:ln w="9525">
            <a:solidFill>
              <a:srgbClr val="D7E2EB"/>
            </a:solidFill>
            <a:miter lim="800000"/>
          </a:ln>
          <a:effectLst>
            <a:outerShdw blurRad="127000" dist="38100" dir="2160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873" tIns="33937" rIns="67873" bIns="10181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 참고하기</a:t>
            </a:r>
          </a:p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도움말을 확인하여 진행합니다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26" name="모서리가 둥근 사각형 설명선[R] 25">
            <a:extLst>
              <a:ext uri="{FF2B5EF4-FFF2-40B4-BE49-F238E27FC236}">
                <a16:creationId xmlns:a16="http://schemas.microsoft.com/office/drawing/2014/main" id="{1A173B6B-CFE6-3C4D-BC93-D3D67583DFF3}"/>
              </a:ext>
            </a:extLst>
          </p:cNvPr>
          <p:cNvSpPr/>
          <p:nvPr/>
        </p:nvSpPr>
        <p:spPr>
          <a:xfrm>
            <a:off x="6447682" y="6488494"/>
            <a:ext cx="1791343" cy="602346"/>
          </a:xfrm>
          <a:prstGeom prst="wedgeRoundRectCallout">
            <a:avLst>
              <a:gd name="adj1" fmla="val -40097"/>
              <a:gd name="adj2" fmla="val -68832"/>
              <a:gd name="adj3" fmla="val 16667"/>
            </a:avLst>
          </a:prstGeom>
          <a:solidFill>
            <a:srgbClr val="FFFFFF"/>
          </a:solidFill>
          <a:ln w="9525">
            <a:solidFill>
              <a:srgbClr val="D7E2EB"/>
            </a:solidFill>
            <a:miter lim="800000"/>
          </a:ln>
          <a:effectLst>
            <a:outerShdw blurRad="127000" dist="38100" dir="2160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873" tIns="33937" rIns="67873" bIns="10181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 참고하기</a:t>
            </a:r>
          </a:p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도움말을 확인하여 진행합니다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81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14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모니터 화면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모니터 화면 공유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87422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정상 연결된 화면</a:t>
            </a:r>
            <a:r>
              <a:rPr lang="en-US" altLang="ko-KR">
                <a:solidFill>
                  <a:srgbClr val="5F7F90"/>
                </a:solidFill>
              </a:rPr>
              <a:t>(</a:t>
            </a:r>
            <a:r>
              <a:rPr lang="ko-KR" altLang="en-US">
                <a:solidFill>
                  <a:srgbClr val="5F7F90"/>
                </a:solidFill>
              </a:rPr>
              <a:t>내가 보내는 모니터 화면</a:t>
            </a:r>
            <a:r>
              <a:rPr lang="en-US" altLang="ko-KR">
                <a:solidFill>
                  <a:srgbClr val="5F7F90"/>
                </a:solidFill>
              </a:rPr>
              <a:t>/</a:t>
            </a:r>
            <a:r>
              <a:rPr lang="ko-KR" altLang="en-US">
                <a:solidFill>
                  <a:srgbClr val="5F7F90"/>
                </a:solidFill>
              </a:rPr>
              <a:t>감독관에게 재생되는 모니터 화면</a:t>
            </a:r>
            <a:r>
              <a:rPr lang="en-US" altLang="ko-KR">
                <a:solidFill>
                  <a:srgbClr val="5F7F90"/>
                </a:solidFill>
              </a:rPr>
              <a:t>)</a:t>
            </a:r>
            <a:r>
              <a:rPr lang="ko-KR" altLang="en-US"/>
              <a:t>을 확인합니다</a:t>
            </a:r>
            <a:r>
              <a:rPr lang="en-US" altLang="ko-KR"/>
              <a:t>. 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/>
              <a:t>감독관에게 재생되는 모니터 화면</a:t>
            </a:r>
            <a:r>
              <a:rPr lang="en-US" altLang="ko-KR" b="1"/>
              <a:t>]</a:t>
            </a:r>
            <a:r>
              <a:rPr lang="ko-KR" altLang="en-US"/>
              <a:t>은 </a:t>
            </a:r>
            <a:r>
              <a:rPr lang="en-US" altLang="ko-KR"/>
              <a:t>30</a:t>
            </a:r>
            <a:r>
              <a:rPr lang="ko-KR" altLang="en-US"/>
              <a:t>초 후 화면이 종료됩니다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추가 확인을 원하는 경우 </a:t>
            </a:r>
            <a:r>
              <a:rPr lang="en-US" altLang="ko-KR" b="1"/>
              <a:t>[</a:t>
            </a:r>
            <a:r>
              <a:rPr lang="ko-KR" altLang="en-US" b="1"/>
              <a:t>화상 감독 상태 확인</a:t>
            </a:r>
            <a:r>
              <a:rPr lang="en-US" altLang="ko-KR" b="1"/>
              <a:t>]</a:t>
            </a:r>
            <a:r>
              <a:rPr lang="ko-KR" altLang="en-US"/>
              <a:t>을 클릭합니다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완료</a:t>
            </a:r>
          </a:p>
        </p:txBody>
      </p:sp>
      <p:pic>
        <p:nvPicPr>
          <p:cNvPr id="21" name="그림 20" descr="스크린샷이(가) 표시된 사진&#10;&#10;자동 생성된 설명">
            <a:extLst>
              <a:ext uri="{FF2B5EF4-FFF2-40B4-BE49-F238E27FC236}">
                <a16:creationId xmlns:a16="http://schemas.microsoft.com/office/drawing/2014/main" id="{7D3DFB51-E7B6-114D-815F-4323FFBC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" t="-34638" r="-1192" b="-34638"/>
          <a:stretch/>
        </p:blipFill>
        <p:spPr>
          <a:xfrm>
            <a:off x="366646" y="4097814"/>
            <a:ext cx="4623361" cy="313919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2" name="그림 21" descr="스크린샷이(가) 표시된 사진&#10;&#10;자동 생성된 설명">
            <a:extLst>
              <a:ext uri="{FF2B5EF4-FFF2-40B4-BE49-F238E27FC236}">
                <a16:creationId xmlns:a16="http://schemas.microsoft.com/office/drawing/2014/main" id="{1E412217-C892-CE42-8A7D-A77FC8061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9240" r="-1147" b="-42178"/>
          <a:stretch/>
        </p:blipFill>
        <p:spPr>
          <a:xfrm>
            <a:off x="5108909" y="4097816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7" name="그림 16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B2AE8738-646B-1949-A29C-21F0C2031D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4" r="-355" b="-10747"/>
          <a:stretch/>
        </p:blipFill>
        <p:spPr>
          <a:xfrm>
            <a:off x="5108909" y="4097815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8" name="그림 27" descr="스크린샷, 도시, 트럭, 대형이(가) 표시된 사진&#10;&#10;자동 생성된 설명">
            <a:extLst>
              <a:ext uri="{FF2B5EF4-FFF2-40B4-BE49-F238E27FC236}">
                <a16:creationId xmlns:a16="http://schemas.microsoft.com/office/drawing/2014/main" id="{5511001B-E672-D943-BF2B-58D7FFE7E1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62" t="-28299" r="-1162" b="-28299"/>
          <a:stretch/>
        </p:blipFill>
        <p:spPr>
          <a:xfrm>
            <a:off x="366645" y="4097814"/>
            <a:ext cx="4623361" cy="313919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497D4069-2357-1B4A-B691-FC799FBD1FC3}"/>
              </a:ext>
            </a:extLst>
          </p:cNvPr>
          <p:cNvSpPr/>
          <p:nvPr/>
        </p:nvSpPr>
        <p:spPr>
          <a:xfrm>
            <a:off x="6438507" y="5913173"/>
            <a:ext cx="1894787" cy="553942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157980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15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</a:t>
            </a:r>
            <a:r>
              <a:rPr kumimoji="1" lang="ko-KR" altLang="en-US" err="1"/>
              <a:t>웹캠</a:t>
            </a:r>
            <a:r>
              <a:rPr kumimoji="1" lang="ko-KR" altLang="en-US"/>
              <a:t>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 err="1"/>
              <a:t>웹캠</a:t>
            </a:r>
            <a:r>
              <a:rPr lang="ko-KR" altLang="en-US"/>
              <a:t> 공유 설정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87422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/>
              <a:t>[</a:t>
            </a:r>
            <a:r>
              <a:rPr lang="ko-KR" altLang="en-US"/>
              <a:t>카메라</a:t>
            </a:r>
            <a:r>
              <a:rPr lang="en-US" altLang="ko-KR"/>
              <a:t>/</a:t>
            </a:r>
            <a:r>
              <a:rPr lang="ko-KR" altLang="en-US"/>
              <a:t>마이크 공유 권한 요청</a:t>
            </a:r>
            <a:r>
              <a:rPr lang="en-US" altLang="ko-KR"/>
              <a:t>]</a:t>
            </a:r>
            <a:r>
              <a:rPr lang="ko-KR" altLang="en-US"/>
              <a:t>을 클릭합니다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권한 요청 창에서 </a:t>
            </a:r>
            <a:r>
              <a:rPr lang="en-US" altLang="ko-KR" b="1"/>
              <a:t>[</a:t>
            </a:r>
            <a:r>
              <a:rPr lang="ko-KR" altLang="en-US" b="1"/>
              <a:t>허용</a:t>
            </a:r>
            <a:r>
              <a:rPr lang="en-US" altLang="ko-KR" b="1"/>
              <a:t>]</a:t>
            </a:r>
            <a:r>
              <a:rPr lang="ko-KR" altLang="en-US"/>
              <a:t>버튼을 클릭합니다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카메라와 마이크는 필수로 연결되어 있어야 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2</a:t>
            </a:r>
          </a:p>
        </p:txBody>
      </p:sp>
      <p:pic>
        <p:nvPicPr>
          <p:cNvPr id="21" name="그림 20" descr="스크린샷이(가) 표시된 사진&#10;&#10;자동 생성된 설명">
            <a:extLst>
              <a:ext uri="{FF2B5EF4-FFF2-40B4-BE49-F238E27FC236}">
                <a16:creationId xmlns:a16="http://schemas.microsoft.com/office/drawing/2014/main" id="{7D3DFB51-E7B6-114D-815F-4323FFBC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" t="-34638" r="-1192" b="-34638"/>
          <a:stretch/>
        </p:blipFill>
        <p:spPr>
          <a:xfrm>
            <a:off x="366646" y="4097814"/>
            <a:ext cx="4623361" cy="313919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2" name="그림 21" descr="스크린샷이(가) 표시된 사진&#10;&#10;자동 생성된 설명">
            <a:extLst>
              <a:ext uri="{FF2B5EF4-FFF2-40B4-BE49-F238E27FC236}">
                <a16:creationId xmlns:a16="http://schemas.microsoft.com/office/drawing/2014/main" id="{1E412217-C892-CE42-8A7D-A77FC8061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9240" r="-1147" b="-42178"/>
          <a:stretch/>
        </p:blipFill>
        <p:spPr>
          <a:xfrm>
            <a:off x="5108909" y="4097816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7" name="그림 16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B2AE8738-646B-1949-A29C-21F0C2031D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4" r="-355" b="-10747"/>
          <a:stretch/>
        </p:blipFill>
        <p:spPr>
          <a:xfrm>
            <a:off x="5108909" y="4097815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8" name="그림 27" descr="스크린샷, 도시, 트럭, 대형이(가) 표시된 사진&#10;&#10;자동 생성된 설명">
            <a:extLst>
              <a:ext uri="{FF2B5EF4-FFF2-40B4-BE49-F238E27FC236}">
                <a16:creationId xmlns:a16="http://schemas.microsoft.com/office/drawing/2014/main" id="{5511001B-E672-D943-BF2B-58D7FFE7E1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62" t="-28299" r="-1162" b="-28299"/>
          <a:stretch/>
        </p:blipFill>
        <p:spPr>
          <a:xfrm>
            <a:off x="366645" y="4097814"/>
            <a:ext cx="4623361" cy="313919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FFA4ADE-5B92-E64B-A3D9-95C657552E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250" t="-17505" r="-3250" b="-30175"/>
          <a:stretch/>
        </p:blipFill>
        <p:spPr>
          <a:xfrm>
            <a:off x="5108909" y="4097815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5" name="그림 4" descr="스크린샷이(가) 표시된 사진&#10;&#10;자동 생성된 설명">
            <a:extLst>
              <a:ext uri="{FF2B5EF4-FFF2-40B4-BE49-F238E27FC236}">
                <a16:creationId xmlns:a16="http://schemas.microsoft.com/office/drawing/2014/main" id="{FBD3029B-165D-DD46-945F-96F0227482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312" t="-24858" r="-2312" b="-34337"/>
          <a:stretch/>
        </p:blipFill>
        <p:spPr>
          <a:xfrm>
            <a:off x="366645" y="4104826"/>
            <a:ext cx="4623361" cy="3139194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D63C757F-A411-B143-B750-0A90ADEEFCA9}"/>
              </a:ext>
            </a:extLst>
          </p:cNvPr>
          <p:cNvSpPr/>
          <p:nvPr/>
        </p:nvSpPr>
        <p:spPr>
          <a:xfrm>
            <a:off x="8451235" y="5917684"/>
            <a:ext cx="994423" cy="520823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20" name="모서리가 둥근 직사각형 23">
            <a:extLst>
              <a:ext uri="{FF2B5EF4-FFF2-40B4-BE49-F238E27FC236}">
                <a16:creationId xmlns:a16="http://schemas.microsoft.com/office/drawing/2014/main" id="{81ED4C32-B1AE-6D45-964E-9F3AF2CD97CE}"/>
              </a:ext>
            </a:extLst>
          </p:cNvPr>
          <p:cNvSpPr/>
          <p:nvPr/>
        </p:nvSpPr>
        <p:spPr>
          <a:xfrm>
            <a:off x="942680" y="5901178"/>
            <a:ext cx="1480009" cy="263952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382732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16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</a:t>
            </a:r>
            <a:r>
              <a:rPr kumimoji="1" lang="ko-KR" altLang="en-US" err="1"/>
              <a:t>웹캠</a:t>
            </a:r>
            <a:r>
              <a:rPr kumimoji="1" lang="ko-KR" altLang="en-US"/>
              <a:t>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설정이 정상적으로 이루어졌다면</a:t>
            </a:r>
            <a:r>
              <a:rPr lang="en-US" altLang="ko-KR"/>
              <a:t>(</a:t>
            </a:r>
            <a:r>
              <a:rPr lang="ko-KR" altLang="en-US"/>
              <a:t>연결 완료 상태</a:t>
            </a:r>
            <a:r>
              <a:rPr lang="en-US" altLang="ko-KR"/>
              <a:t>) </a:t>
            </a:r>
            <a:r>
              <a:rPr lang="ko-KR" altLang="en-US"/>
              <a:t>본 페이지는 </a:t>
            </a:r>
            <a:r>
              <a:rPr lang="ko-KR" altLang="en-US" err="1"/>
              <a:t>넘어가주셔도</a:t>
            </a:r>
            <a:r>
              <a:rPr lang="ko-KR" altLang="en-US"/>
              <a:t> 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 err="1"/>
              <a:t>웹캠</a:t>
            </a:r>
            <a:r>
              <a:rPr lang="ko-KR" altLang="en-US"/>
              <a:t> 화면 공유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1139799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마이크</a:t>
            </a:r>
            <a:r>
              <a:rPr lang="en-US" altLang="ko-KR"/>
              <a:t>/</a:t>
            </a:r>
            <a:r>
              <a:rPr lang="ko-KR" altLang="en-US" err="1"/>
              <a:t>웹캠의</a:t>
            </a:r>
            <a:r>
              <a:rPr lang="ko-KR" altLang="en-US"/>
              <a:t> 연결을 거부한 경우 상단 주소 표시줄 우측의 카메라 모양을 선택합니다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카메라 및 마이크의 권한 허용을 선택한 후 </a:t>
            </a:r>
            <a:r>
              <a:rPr lang="en-US" altLang="ko-KR" b="1"/>
              <a:t>[</a:t>
            </a:r>
            <a:r>
              <a:rPr lang="ko-KR" altLang="en-US" b="1"/>
              <a:t>완료</a:t>
            </a:r>
            <a:r>
              <a:rPr lang="en-US" altLang="ko-KR" b="1"/>
              <a:t>]</a:t>
            </a:r>
            <a:r>
              <a:rPr lang="ko-KR" altLang="en-US"/>
              <a:t>버튼을 클릭합니다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 err="1"/>
              <a:t>재접속</a:t>
            </a:r>
            <a:r>
              <a:rPr lang="en-US" altLang="ko-KR" b="1"/>
              <a:t>]</a:t>
            </a:r>
            <a:r>
              <a:rPr lang="ko-KR" altLang="en-US"/>
              <a:t>을 클릭하여 </a:t>
            </a:r>
            <a:r>
              <a:rPr lang="ko-KR" altLang="en-US" err="1"/>
              <a:t>웹캠과의</a:t>
            </a:r>
            <a:r>
              <a:rPr lang="ko-KR" altLang="en-US"/>
              <a:t> 연결을 진행합니다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권한 요청 페이지가 표시되지 않은 경우 카메라</a:t>
            </a:r>
            <a:r>
              <a:rPr lang="en-US" altLang="ko-KR"/>
              <a:t>/</a:t>
            </a:r>
            <a:r>
              <a:rPr lang="ko-KR" altLang="en-US"/>
              <a:t>마이크가 정상적으로 연결되었는지 확인합니다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안됨</a:t>
            </a:r>
          </a:p>
        </p:txBody>
      </p:sp>
      <p:pic>
        <p:nvPicPr>
          <p:cNvPr id="21" name="그림 20" descr="스크린샷이(가) 표시된 사진&#10;&#10;자동 생성된 설명">
            <a:extLst>
              <a:ext uri="{FF2B5EF4-FFF2-40B4-BE49-F238E27FC236}">
                <a16:creationId xmlns:a16="http://schemas.microsoft.com/office/drawing/2014/main" id="{7D3DFB51-E7B6-114D-815F-4323FFBC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" t="-34638" r="-1192" b="-34638"/>
          <a:stretch/>
        </p:blipFill>
        <p:spPr>
          <a:xfrm>
            <a:off x="366646" y="4097814"/>
            <a:ext cx="4623361" cy="313919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2" name="그림 21" descr="스크린샷이(가) 표시된 사진&#10;&#10;자동 생성된 설명">
            <a:extLst>
              <a:ext uri="{FF2B5EF4-FFF2-40B4-BE49-F238E27FC236}">
                <a16:creationId xmlns:a16="http://schemas.microsoft.com/office/drawing/2014/main" id="{1E412217-C892-CE42-8A7D-A77FC8061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9240" r="-1147" b="-42178"/>
          <a:stretch/>
        </p:blipFill>
        <p:spPr>
          <a:xfrm>
            <a:off x="5108909" y="4097816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7" name="그림 16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B2AE8738-646B-1949-A29C-21F0C2031D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4" r="-355" b="-10747"/>
          <a:stretch/>
        </p:blipFill>
        <p:spPr>
          <a:xfrm>
            <a:off x="5108909" y="4097815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8" name="그림 27" descr="스크린샷, 도시, 트럭, 대형이(가) 표시된 사진&#10;&#10;자동 생성된 설명">
            <a:extLst>
              <a:ext uri="{FF2B5EF4-FFF2-40B4-BE49-F238E27FC236}">
                <a16:creationId xmlns:a16="http://schemas.microsoft.com/office/drawing/2014/main" id="{5511001B-E672-D943-BF2B-58D7FFE7E1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62" t="-28299" r="-1162" b="-28299"/>
          <a:stretch/>
        </p:blipFill>
        <p:spPr>
          <a:xfrm>
            <a:off x="366645" y="4097814"/>
            <a:ext cx="4623361" cy="313919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FFA4ADE-5B92-E64B-A3D9-95C657552E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250" t="-17505" r="-3250" b="-30175"/>
          <a:stretch/>
        </p:blipFill>
        <p:spPr>
          <a:xfrm>
            <a:off x="5108909" y="4097815"/>
            <a:ext cx="4601264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5" name="그림 4" descr="스크린샷이(가) 표시된 사진&#10;&#10;자동 생성된 설명">
            <a:extLst>
              <a:ext uri="{FF2B5EF4-FFF2-40B4-BE49-F238E27FC236}">
                <a16:creationId xmlns:a16="http://schemas.microsoft.com/office/drawing/2014/main" id="{FBD3029B-165D-DD46-945F-96F0227482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312" t="-24858" r="-2312" b="-34337"/>
          <a:stretch/>
        </p:blipFill>
        <p:spPr>
          <a:xfrm>
            <a:off x="366645" y="4104826"/>
            <a:ext cx="4623361" cy="3139194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F7F5CE8F-C7A6-9C44-9677-A06E393EA148}"/>
              </a:ext>
            </a:extLst>
          </p:cNvPr>
          <p:cNvSpPr/>
          <p:nvPr/>
        </p:nvSpPr>
        <p:spPr>
          <a:xfrm>
            <a:off x="365909" y="3635844"/>
            <a:ext cx="9344264" cy="384034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* 문제가 해결되지 않는 경우 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FAQ</a:t>
            </a:r>
            <a:r>
              <a:rPr lang="ko-KR" altLang="en-US" sz="900" spc="-20" err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참고해주시기 바랍니다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9"/>
              </a:rPr>
              <a:t>화상 연결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9"/>
              </a:rPr>
              <a:t>FAQ</a:t>
            </a:r>
            <a:endParaRPr kumimoji="1" lang="ko-Kore-KR" altLang="en-US" sz="900" spc="-20">
              <a:solidFill>
                <a:schemeClr val="tx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4" name="그림 23" descr="스크린샷이(가) 표시된 사진&#10;&#10;자동 생성된 설명">
            <a:extLst>
              <a:ext uri="{FF2B5EF4-FFF2-40B4-BE49-F238E27FC236}">
                <a16:creationId xmlns:a16="http://schemas.microsoft.com/office/drawing/2014/main" id="{890CCE09-D9FC-5145-8DEF-EFCE913391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5165" r="-25165" b="-3810"/>
          <a:stretch/>
        </p:blipFill>
        <p:spPr>
          <a:xfrm>
            <a:off x="5108909" y="4097815"/>
            <a:ext cx="4601264" cy="3146204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5" name="그림 4" descr="스크린샷이(가) 표시된 사진&#10;&#10;자동 생성된 설명">
            <a:extLst>
              <a:ext uri="{FF2B5EF4-FFF2-40B4-BE49-F238E27FC236}">
                <a16:creationId xmlns:a16="http://schemas.microsoft.com/office/drawing/2014/main" id="{8F7D968E-EE82-7648-B2A7-0AEBDD745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2901" t="-6391" r="-2901" b="-5843"/>
          <a:stretch/>
        </p:blipFill>
        <p:spPr>
          <a:xfrm>
            <a:off x="366645" y="4104826"/>
            <a:ext cx="4623361" cy="313919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26" name="모서리가 둥근 직사각형 26">
            <a:extLst>
              <a:ext uri="{FF2B5EF4-FFF2-40B4-BE49-F238E27FC236}">
                <a16:creationId xmlns:a16="http://schemas.microsoft.com/office/drawing/2014/main" id="{83A83BD0-20B3-DE45-A4B5-F80B61B077D9}"/>
              </a:ext>
            </a:extLst>
          </p:cNvPr>
          <p:cNvSpPr/>
          <p:nvPr/>
        </p:nvSpPr>
        <p:spPr>
          <a:xfrm>
            <a:off x="2315379" y="6852617"/>
            <a:ext cx="411193" cy="235763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82E66527-E825-124B-942B-E8DA186441EA}"/>
              </a:ext>
            </a:extLst>
          </p:cNvPr>
          <p:cNvSpPr/>
          <p:nvPr/>
        </p:nvSpPr>
        <p:spPr>
          <a:xfrm>
            <a:off x="8135331" y="6655324"/>
            <a:ext cx="782425" cy="452487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30" name="모서리가 둥근 사각형 설명선[R] 29">
            <a:extLst>
              <a:ext uri="{FF2B5EF4-FFF2-40B4-BE49-F238E27FC236}">
                <a16:creationId xmlns:a16="http://schemas.microsoft.com/office/drawing/2014/main" id="{84AA20E2-B26F-3B4E-BA6C-582BA4CB6D4E}"/>
              </a:ext>
            </a:extLst>
          </p:cNvPr>
          <p:cNvSpPr/>
          <p:nvPr/>
        </p:nvSpPr>
        <p:spPr>
          <a:xfrm>
            <a:off x="3102367" y="6794572"/>
            <a:ext cx="1705304" cy="351852"/>
          </a:xfrm>
          <a:prstGeom prst="wedgeRoundRectCallout">
            <a:avLst>
              <a:gd name="adj1" fmla="val -69606"/>
              <a:gd name="adj2" fmla="val -15279"/>
              <a:gd name="adj3" fmla="val 16667"/>
            </a:avLst>
          </a:prstGeom>
          <a:solidFill>
            <a:srgbClr val="FFFFFF"/>
          </a:solidFill>
          <a:ln w="9525">
            <a:solidFill>
              <a:srgbClr val="D7E2EB"/>
            </a:solidFill>
            <a:miter lim="800000"/>
          </a:ln>
          <a:effectLst>
            <a:outerShdw blurRad="127000" dist="38100" dir="2160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873" tIns="33937" rIns="67873" bIns="10181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도움말을 확인하여 진행합니다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E5B51B7E-DBB1-B548-8DA7-4A153630E221}"/>
              </a:ext>
            </a:extLst>
          </p:cNvPr>
          <p:cNvSpPr/>
          <p:nvPr/>
        </p:nvSpPr>
        <p:spPr>
          <a:xfrm>
            <a:off x="5922186" y="4733054"/>
            <a:ext cx="251999" cy="251999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1960230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17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</a:t>
            </a:r>
            <a:r>
              <a:rPr kumimoji="1" lang="ko-KR" altLang="en-US" err="1"/>
              <a:t>웹캠</a:t>
            </a:r>
            <a:r>
              <a:rPr kumimoji="1" lang="ko-KR" altLang="en-US"/>
              <a:t>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 err="1"/>
              <a:t>웹캠</a:t>
            </a:r>
            <a:r>
              <a:rPr lang="ko-KR" altLang="en-US"/>
              <a:t> 공유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65365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정상 연결된 화면</a:t>
            </a:r>
            <a:r>
              <a:rPr lang="en-US" altLang="ko-KR">
                <a:solidFill>
                  <a:srgbClr val="5F7F90"/>
                </a:solidFill>
              </a:rPr>
              <a:t>(</a:t>
            </a:r>
            <a:r>
              <a:rPr lang="ko-KR" altLang="en-US">
                <a:solidFill>
                  <a:srgbClr val="5F7F90"/>
                </a:solidFill>
              </a:rPr>
              <a:t>내가 보내는 </a:t>
            </a:r>
            <a:r>
              <a:rPr lang="ko-KR" altLang="en-US" err="1">
                <a:solidFill>
                  <a:srgbClr val="5F7F90"/>
                </a:solidFill>
              </a:rPr>
              <a:t>웹캠</a:t>
            </a:r>
            <a:r>
              <a:rPr lang="ko-KR" altLang="en-US">
                <a:solidFill>
                  <a:srgbClr val="5F7F90"/>
                </a:solidFill>
              </a:rPr>
              <a:t> 화면</a:t>
            </a:r>
            <a:r>
              <a:rPr lang="en-US" altLang="ko-KR">
                <a:solidFill>
                  <a:srgbClr val="5F7F90"/>
                </a:solidFill>
              </a:rPr>
              <a:t>/</a:t>
            </a:r>
            <a:r>
              <a:rPr lang="ko-KR" altLang="en-US">
                <a:solidFill>
                  <a:srgbClr val="5F7F90"/>
                </a:solidFill>
              </a:rPr>
              <a:t>감독관에게 재생되는 </a:t>
            </a:r>
            <a:r>
              <a:rPr lang="ko-KR" altLang="en-US" err="1">
                <a:solidFill>
                  <a:srgbClr val="5F7F90"/>
                </a:solidFill>
              </a:rPr>
              <a:t>웹캠</a:t>
            </a:r>
            <a:r>
              <a:rPr lang="ko-KR" altLang="en-US">
                <a:solidFill>
                  <a:srgbClr val="5F7F90"/>
                </a:solidFill>
              </a:rPr>
              <a:t> 화면</a:t>
            </a:r>
            <a:r>
              <a:rPr lang="en-US" altLang="ko-KR">
                <a:solidFill>
                  <a:srgbClr val="5F7F90"/>
                </a:solidFill>
              </a:rPr>
              <a:t>)</a:t>
            </a:r>
            <a:r>
              <a:rPr lang="ko-KR" altLang="en-US"/>
              <a:t>을 확인합니다</a:t>
            </a:r>
            <a:r>
              <a:rPr lang="en-US" altLang="ko-KR"/>
              <a:t>. 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/>
              <a:t>감독관에게 재생되는 </a:t>
            </a:r>
            <a:r>
              <a:rPr lang="ko-KR" altLang="en-US" b="1" err="1"/>
              <a:t>웹캠</a:t>
            </a:r>
            <a:r>
              <a:rPr lang="ko-KR" altLang="en-US" b="1"/>
              <a:t> 화면</a:t>
            </a:r>
            <a:r>
              <a:rPr lang="en-US" altLang="ko-KR" b="1"/>
              <a:t>]</a:t>
            </a:r>
            <a:r>
              <a:rPr lang="ko-KR" altLang="en-US"/>
              <a:t>은 </a:t>
            </a:r>
            <a:r>
              <a:rPr lang="en-US" altLang="ko-KR"/>
              <a:t>30</a:t>
            </a:r>
            <a:r>
              <a:rPr lang="ko-KR" altLang="en-US"/>
              <a:t>초 후 화면이 종료됩니다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추가 확인을 원하는 경우 </a:t>
            </a:r>
            <a:r>
              <a:rPr lang="en-US" altLang="ko-KR" b="1"/>
              <a:t>[</a:t>
            </a:r>
            <a:r>
              <a:rPr lang="ko-KR" altLang="en-US" b="1"/>
              <a:t>화상 감독 상태 확인</a:t>
            </a:r>
            <a:r>
              <a:rPr lang="en-US" altLang="ko-KR" b="1"/>
              <a:t>]</a:t>
            </a:r>
            <a:r>
              <a:rPr lang="ko-KR" altLang="en-US"/>
              <a:t>을 클릭합니다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완료</a:t>
            </a:r>
          </a:p>
        </p:txBody>
      </p:sp>
      <p:pic>
        <p:nvPicPr>
          <p:cNvPr id="32" name="그림 31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C9491F39-D684-0341-AEE7-C0243B41C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65" t="-10707" r="-2865" b="-10707"/>
          <a:stretch/>
        </p:blipFill>
        <p:spPr>
          <a:xfrm>
            <a:off x="5108908" y="4097814"/>
            <a:ext cx="4601263" cy="315321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34" name="모서리가 둥근 직사각형 33">
            <a:extLst>
              <a:ext uri="{FF2B5EF4-FFF2-40B4-BE49-F238E27FC236}">
                <a16:creationId xmlns:a16="http://schemas.microsoft.com/office/drawing/2014/main" id="{0147900C-0063-2D48-BC1F-4226498D4DD6}"/>
              </a:ext>
            </a:extLst>
          </p:cNvPr>
          <p:cNvSpPr/>
          <p:nvPr/>
        </p:nvSpPr>
        <p:spPr>
          <a:xfrm>
            <a:off x="6516488" y="6045627"/>
            <a:ext cx="1748393" cy="534282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89F3D3A-D359-5D4A-9C5D-768124DD9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" t="-24947" r="1037" b="-27100"/>
          <a:stretch/>
        </p:blipFill>
        <p:spPr>
          <a:xfrm>
            <a:off x="366645" y="4104825"/>
            <a:ext cx="4623361" cy="314620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</p:spTree>
    <p:extLst>
      <p:ext uri="{BB962C8B-B14F-4D97-AF65-F5344CB8AC3E}">
        <p14:creationId xmlns:p14="http://schemas.microsoft.com/office/powerpoint/2010/main" val="419004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18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</a:t>
            </a:r>
            <a:r>
              <a:rPr kumimoji="1" lang="ko-KR" altLang="en-US" err="1"/>
              <a:t>웹캠</a:t>
            </a:r>
            <a:r>
              <a:rPr kumimoji="1" lang="ko-KR" altLang="en-US"/>
              <a:t>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연결된 기기 가운데 카메라</a:t>
            </a:r>
            <a:r>
              <a:rPr lang="en-US" altLang="ko-KR"/>
              <a:t>/</a:t>
            </a:r>
            <a:r>
              <a:rPr lang="ko-KR" altLang="en-US"/>
              <a:t>마이크 선택을 변경할 수 있는 기능입니다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카메라</a:t>
            </a:r>
            <a:r>
              <a:rPr lang="en-US" altLang="ko-KR"/>
              <a:t>/ </a:t>
            </a:r>
            <a:r>
              <a:rPr lang="ko-KR" altLang="en-US"/>
              <a:t>마이크 선택 변경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590931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 정상 연결된 화면에서 </a:t>
            </a:r>
            <a:r>
              <a:rPr lang="en-US" altLang="ko-KR"/>
              <a:t>[</a:t>
            </a:r>
            <a:r>
              <a:rPr lang="ko-KR" altLang="en-US"/>
              <a:t>카메라</a:t>
            </a:r>
            <a:r>
              <a:rPr lang="en-US" altLang="ko-KR"/>
              <a:t>/</a:t>
            </a:r>
            <a:r>
              <a:rPr lang="ko-KR" altLang="en-US"/>
              <a:t>마이크 선택</a:t>
            </a:r>
            <a:r>
              <a:rPr lang="en-US" altLang="ko-KR"/>
              <a:t>]</a:t>
            </a:r>
            <a:r>
              <a:rPr lang="ko-KR" altLang="en-US"/>
              <a:t>을 변경할 수 있습니다</a:t>
            </a:r>
            <a:r>
              <a:rPr lang="en-US" altLang="ko-KR"/>
              <a:t>. 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/>
              <a:t> </a:t>
            </a:r>
            <a:r>
              <a:rPr lang="ko-KR" altLang="en-US"/>
              <a:t>외부 혹은 내장된 카메라</a:t>
            </a:r>
            <a:r>
              <a:rPr lang="en-US" altLang="ko-KR"/>
              <a:t>/</a:t>
            </a:r>
            <a:r>
              <a:rPr lang="ko-KR" altLang="en-US"/>
              <a:t>마이크 가운데 정상 작동 가능한 기기를 선택합니다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완료</a:t>
            </a:r>
          </a:p>
        </p:txBody>
      </p:sp>
      <p:pic>
        <p:nvPicPr>
          <p:cNvPr id="13" name="그림 11" descr="스크린샷이(가) 표시된 사진&#10;&#10;자동 생성된 설명">
            <a:extLst>
              <a:ext uri="{FF2B5EF4-FFF2-40B4-BE49-F238E27FC236}">
                <a16:creationId xmlns:a16="http://schemas.microsoft.com/office/drawing/2014/main" id="{2F840F3D-C162-9E4B-9AE9-B4707CE3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20" t="-5972" r="-30820" b="409"/>
          <a:stretch/>
        </p:blipFill>
        <p:spPr>
          <a:xfrm>
            <a:off x="5108907" y="4091685"/>
            <a:ext cx="4601263" cy="315321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14" name="모서리가 둥근 직사각형 18">
            <a:extLst>
              <a:ext uri="{FF2B5EF4-FFF2-40B4-BE49-F238E27FC236}">
                <a16:creationId xmlns:a16="http://schemas.microsoft.com/office/drawing/2014/main" id="{D55E8C4D-D057-1E4C-B009-3E6D37ED5E3B}"/>
              </a:ext>
            </a:extLst>
          </p:cNvPr>
          <p:cNvSpPr/>
          <p:nvPr/>
        </p:nvSpPr>
        <p:spPr>
          <a:xfrm>
            <a:off x="6088720" y="6447820"/>
            <a:ext cx="2480246" cy="528015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5DDCB4C-27D8-064E-889B-A27F97D63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" t="-24947" r="1037" b="-27100"/>
          <a:stretch/>
        </p:blipFill>
        <p:spPr>
          <a:xfrm>
            <a:off x="366645" y="4104825"/>
            <a:ext cx="4623361" cy="3146203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12" name="모서리가 둥근 직사각형 18">
            <a:extLst>
              <a:ext uri="{FF2B5EF4-FFF2-40B4-BE49-F238E27FC236}">
                <a16:creationId xmlns:a16="http://schemas.microsoft.com/office/drawing/2014/main" id="{F189E764-B24B-F145-BCAA-9AB8F896D40E}"/>
              </a:ext>
            </a:extLst>
          </p:cNvPr>
          <p:cNvSpPr/>
          <p:nvPr/>
        </p:nvSpPr>
        <p:spPr>
          <a:xfrm>
            <a:off x="556488" y="6290428"/>
            <a:ext cx="1025918" cy="160707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B3124EA-3033-A84D-9CF4-2A23B0FF7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347" y="4977738"/>
            <a:ext cx="1306285" cy="9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37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19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핸드폰 카메라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핸드폰 공유 설정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1105174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핸드폰의 브라우저로 링크</a:t>
            </a:r>
            <a:r>
              <a:rPr lang="en-US" altLang="ko-KR"/>
              <a:t>(</a:t>
            </a:r>
            <a:r>
              <a:rPr lang="en" altLang="ko-KR"/>
              <a:t>https://</a:t>
            </a:r>
            <a:r>
              <a:rPr lang="en" altLang="ko-KR" err="1"/>
              <a:t>programmers.co.kr</a:t>
            </a:r>
            <a:r>
              <a:rPr lang="en" altLang="ko-KR"/>
              <a:t>/g)</a:t>
            </a:r>
            <a:r>
              <a:rPr lang="ko-KR" altLang="en-US"/>
              <a:t>에 접속합니다</a:t>
            </a:r>
            <a:r>
              <a:rPr lang="en-US" altLang="ko-KR"/>
              <a:t>.</a:t>
            </a:r>
          </a:p>
          <a:p>
            <a:pPr marL="360000" lvl="1">
              <a:lnSpc>
                <a:spcPct val="140000"/>
              </a:lnSpc>
              <a:spcBef>
                <a:spcPts val="50"/>
              </a:spcBef>
            </a:pPr>
            <a:r>
              <a:rPr lang="ko-KR" altLang="en-US">
                <a:solidFill>
                  <a:srgbClr val="5F7F90"/>
                </a:solidFill>
              </a:rPr>
              <a:t>* 안드로이드는 크롬</a:t>
            </a:r>
            <a:r>
              <a:rPr lang="en-US" altLang="ko-KR">
                <a:solidFill>
                  <a:srgbClr val="5F7F90"/>
                </a:solidFill>
              </a:rPr>
              <a:t>, </a:t>
            </a:r>
            <a:r>
              <a:rPr lang="ko-KR" altLang="en-US">
                <a:solidFill>
                  <a:srgbClr val="5F7F90"/>
                </a:solidFill>
              </a:rPr>
              <a:t>아이폰은 사파리에서 접속해주시기 바랍니다</a:t>
            </a:r>
            <a:r>
              <a:rPr lang="en-US" altLang="ko-KR">
                <a:solidFill>
                  <a:srgbClr val="5F7F90"/>
                </a:solidFill>
              </a:rPr>
              <a:t>.</a:t>
            </a:r>
          </a:p>
          <a:p>
            <a:pPr marL="180000" indent="-180000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핸드폰 브라우저에서 </a:t>
            </a:r>
            <a:r>
              <a:rPr lang="en-US" altLang="ko-KR"/>
              <a:t>[</a:t>
            </a:r>
            <a:r>
              <a:rPr lang="ko-KR" altLang="en-US"/>
              <a:t>인증 코드</a:t>
            </a:r>
            <a:r>
              <a:rPr lang="en-US" altLang="ko-KR"/>
              <a:t>]</a:t>
            </a:r>
            <a:r>
              <a:rPr lang="ko-KR" altLang="en-US" err="1"/>
              <a:t>를</a:t>
            </a:r>
            <a:r>
              <a:rPr lang="ko-KR" altLang="en-US"/>
              <a:t> 입력한 후 </a:t>
            </a:r>
            <a:r>
              <a:rPr lang="en-US" altLang="ko-KR"/>
              <a:t>[</a:t>
            </a:r>
            <a:r>
              <a:rPr lang="ko-KR" altLang="en-US"/>
              <a:t>연결 요청</a:t>
            </a:r>
            <a:r>
              <a:rPr lang="en-US" altLang="ko-KR"/>
              <a:t>]</a:t>
            </a:r>
            <a:r>
              <a:rPr lang="ko-KR" altLang="en-US"/>
              <a:t>버튼을 클릭합니다</a:t>
            </a:r>
            <a:r>
              <a:rPr lang="en-US" altLang="ko-KR"/>
              <a:t>.</a:t>
            </a:r>
          </a:p>
          <a:p>
            <a:pPr marL="360000" lvl="1">
              <a:lnSpc>
                <a:spcPct val="140000"/>
              </a:lnSpc>
              <a:spcBef>
                <a:spcPts val="50"/>
              </a:spcBef>
            </a:pPr>
            <a:r>
              <a:rPr lang="en-US" altLang="ko-KR">
                <a:solidFill>
                  <a:srgbClr val="5F7F90"/>
                </a:solidFill>
              </a:rPr>
              <a:t>* [</a:t>
            </a:r>
            <a:r>
              <a:rPr lang="ko-KR" altLang="en-US">
                <a:solidFill>
                  <a:srgbClr val="5F7F90"/>
                </a:solidFill>
              </a:rPr>
              <a:t>인증 코드</a:t>
            </a:r>
            <a:r>
              <a:rPr lang="en-US" altLang="ko-KR">
                <a:solidFill>
                  <a:srgbClr val="5F7F90"/>
                </a:solidFill>
              </a:rPr>
              <a:t>]</a:t>
            </a:r>
            <a:r>
              <a:rPr lang="ko-KR" altLang="en-US">
                <a:solidFill>
                  <a:srgbClr val="5F7F90"/>
                </a:solidFill>
              </a:rPr>
              <a:t>는 컴퓨터 화면에 나와 있습니다</a:t>
            </a:r>
            <a:r>
              <a:rPr lang="en-US" altLang="ko-KR">
                <a:solidFill>
                  <a:srgbClr val="5F7F90"/>
                </a:solidFill>
              </a:rPr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3</a:t>
            </a:r>
          </a:p>
        </p:txBody>
      </p:sp>
      <p:pic>
        <p:nvPicPr>
          <p:cNvPr id="33" name="그림 13" descr="스크린샷이(가) 표시된 사진&#10;&#10;자동 생성된 설명">
            <a:extLst>
              <a:ext uri="{FF2B5EF4-FFF2-40B4-BE49-F238E27FC236}">
                <a16:creationId xmlns:a16="http://schemas.microsoft.com/office/drawing/2014/main" id="{D2BF6E2A-7D15-CC4A-8DAE-A7A8B7219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95" t="-10293" r="-1" b="-10561"/>
          <a:stretch/>
        </p:blipFill>
        <p:spPr>
          <a:xfrm>
            <a:off x="366645" y="4104826"/>
            <a:ext cx="4623361" cy="3146204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5" name="그림 14" descr="스크린샷이(가) 표시된 사진&#10;&#10;자동 생성된 설명">
            <a:extLst>
              <a:ext uri="{FF2B5EF4-FFF2-40B4-BE49-F238E27FC236}">
                <a16:creationId xmlns:a16="http://schemas.microsoft.com/office/drawing/2014/main" id="{131CE372-FC5F-A649-A869-8BA31B2FD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03" t="-31507" r="-1303" b="-38246"/>
          <a:stretch/>
        </p:blipFill>
        <p:spPr>
          <a:xfrm>
            <a:off x="366645" y="4104826"/>
            <a:ext cx="4623361" cy="3140074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E76B3B3-3D8E-2040-87A7-4E91785AF14E}"/>
              </a:ext>
            </a:extLst>
          </p:cNvPr>
          <p:cNvGrpSpPr/>
          <p:nvPr/>
        </p:nvGrpSpPr>
        <p:grpSpPr>
          <a:xfrm>
            <a:off x="5108907" y="4104827"/>
            <a:ext cx="4601263" cy="3140074"/>
            <a:chOff x="5108907" y="3159500"/>
            <a:chExt cx="4601263" cy="3140074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6E34646-E3E2-704B-9F90-978E5F750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8548" t="-2818" r="-53947" b="29444"/>
            <a:stretch/>
          </p:blipFill>
          <p:spPr>
            <a:xfrm>
              <a:off x="5108907" y="3159500"/>
              <a:ext cx="4601263" cy="314007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3C0CC"/>
              </a:solidFill>
            </a:ln>
          </p:spPr>
        </p:pic>
        <p:pic>
          <p:nvPicPr>
            <p:cNvPr id="21" name="그림 20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FEDA7DA8-F9FB-0B4E-A943-2A68DF46E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755" b="31786"/>
            <a:stretch/>
          </p:blipFill>
          <p:spPr>
            <a:xfrm>
              <a:off x="6346280" y="3779838"/>
              <a:ext cx="2003890" cy="2519736"/>
            </a:xfrm>
            <a:prstGeom prst="rect">
              <a:avLst/>
            </a:prstGeom>
          </p:spPr>
        </p:pic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A912A86B-6BCF-A04D-A705-8CB7E5C904BF}"/>
                </a:ext>
              </a:extLst>
            </p:cNvPr>
            <p:cNvSpPr/>
            <p:nvPr/>
          </p:nvSpPr>
          <p:spPr>
            <a:xfrm>
              <a:off x="6524851" y="5850678"/>
              <a:ext cx="1609327" cy="253581"/>
            </a:xfrm>
            <a:prstGeom prst="roundRect">
              <a:avLst>
                <a:gd name="adj" fmla="val 9966"/>
              </a:avLst>
            </a:prstGeom>
            <a:noFill/>
            <a:ln w="28575" cmpd="sng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15180"/>
                        <a:gd name="connsiteY0" fmla="*/ 79282 h 795528"/>
                        <a:gd name="connsiteX1" fmla="*/ 79282 w 915180"/>
                        <a:gd name="connsiteY1" fmla="*/ 0 h 795528"/>
                        <a:gd name="connsiteX2" fmla="*/ 472722 w 915180"/>
                        <a:gd name="connsiteY2" fmla="*/ 0 h 795528"/>
                        <a:gd name="connsiteX3" fmla="*/ 835898 w 915180"/>
                        <a:gd name="connsiteY3" fmla="*/ 0 h 795528"/>
                        <a:gd name="connsiteX4" fmla="*/ 915180 w 915180"/>
                        <a:gd name="connsiteY4" fmla="*/ 79282 h 795528"/>
                        <a:gd name="connsiteX5" fmla="*/ 915180 w 915180"/>
                        <a:gd name="connsiteY5" fmla="*/ 716246 h 795528"/>
                        <a:gd name="connsiteX6" fmla="*/ 835898 w 915180"/>
                        <a:gd name="connsiteY6" fmla="*/ 795528 h 795528"/>
                        <a:gd name="connsiteX7" fmla="*/ 457590 w 915180"/>
                        <a:gd name="connsiteY7" fmla="*/ 795528 h 795528"/>
                        <a:gd name="connsiteX8" fmla="*/ 79282 w 915180"/>
                        <a:gd name="connsiteY8" fmla="*/ 795528 h 795528"/>
                        <a:gd name="connsiteX9" fmla="*/ 0 w 915180"/>
                        <a:gd name="connsiteY9" fmla="*/ 716246 h 795528"/>
                        <a:gd name="connsiteX10" fmla="*/ 0 w 915180"/>
                        <a:gd name="connsiteY10" fmla="*/ 79282 h 7955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15180" h="795528" extrusionOk="0">
                          <a:moveTo>
                            <a:pt x="0" y="79282"/>
                          </a:moveTo>
                          <a:cubicBezTo>
                            <a:pt x="-7848" y="30655"/>
                            <a:pt x="28233" y="2726"/>
                            <a:pt x="79282" y="0"/>
                          </a:cubicBezTo>
                          <a:cubicBezTo>
                            <a:pt x="212911" y="12751"/>
                            <a:pt x="368591" y="-15435"/>
                            <a:pt x="472722" y="0"/>
                          </a:cubicBezTo>
                          <a:cubicBezTo>
                            <a:pt x="576853" y="15435"/>
                            <a:pt x="723277" y="-1949"/>
                            <a:pt x="835898" y="0"/>
                          </a:cubicBezTo>
                          <a:cubicBezTo>
                            <a:pt x="872826" y="-3752"/>
                            <a:pt x="917980" y="36834"/>
                            <a:pt x="915180" y="79282"/>
                          </a:cubicBezTo>
                          <a:cubicBezTo>
                            <a:pt x="918419" y="351574"/>
                            <a:pt x="888912" y="451091"/>
                            <a:pt x="915180" y="716246"/>
                          </a:cubicBezTo>
                          <a:cubicBezTo>
                            <a:pt x="920123" y="751988"/>
                            <a:pt x="876659" y="798187"/>
                            <a:pt x="835898" y="795528"/>
                          </a:cubicBezTo>
                          <a:cubicBezTo>
                            <a:pt x="668429" y="797138"/>
                            <a:pt x="609655" y="803380"/>
                            <a:pt x="457590" y="795528"/>
                          </a:cubicBezTo>
                          <a:cubicBezTo>
                            <a:pt x="305525" y="787676"/>
                            <a:pt x="177623" y="795827"/>
                            <a:pt x="79282" y="795528"/>
                          </a:cubicBezTo>
                          <a:cubicBezTo>
                            <a:pt x="27947" y="795096"/>
                            <a:pt x="3167" y="751347"/>
                            <a:pt x="0" y="716246"/>
                          </a:cubicBezTo>
                          <a:cubicBezTo>
                            <a:pt x="-24493" y="476672"/>
                            <a:pt x="-27893" y="314664"/>
                            <a:pt x="0" y="7928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697"/>
            </a:p>
          </p:txBody>
        </p:sp>
      </p:grpSp>
      <p:sp>
        <p:nvSpPr>
          <p:cNvPr id="23" name="모서리가 둥근 직사각형 29">
            <a:extLst>
              <a:ext uri="{FF2B5EF4-FFF2-40B4-BE49-F238E27FC236}">
                <a16:creationId xmlns:a16="http://schemas.microsoft.com/office/drawing/2014/main" id="{C159F9CC-3DCD-4048-957D-B2EB065CEBE6}"/>
              </a:ext>
            </a:extLst>
          </p:cNvPr>
          <p:cNvSpPr/>
          <p:nvPr/>
        </p:nvSpPr>
        <p:spPr>
          <a:xfrm>
            <a:off x="1220535" y="5691794"/>
            <a:ext cx="997811" cy="162867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95100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314719F-FD38-154E-BCB0-A9E3D79F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</a:t>
            </a:fld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986DC3-8317-E34F-B7A4-9F2E0D8D12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</a:t>
            </a:r>
            <a:r>
              <a:rPr lang="ko-KR" altLang="en-US"/>
              <a:t> 응시자 접속 가이드</a:t>
            </a:r>
            <a:endParaRPr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3691DB4-DD69-D640-8D1A-40D5717F6DC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8864" y="2028997"/>
            <a:ext cx="9342787" cy="292388"/>
          </a:xfrm>
        </p:spPr>
        <p:txBody>
          <a:bodyPr/>
          <a:lstStyle/>
          <a:p>
            <a:r>
              <a:rPr lang="ko-KR" altLang="en-US"/>
              <a:t>안내사항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5D281D0C-20B1-C44C-A866-B1C151F4A45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4" y="1370165"/>
            <a:ext cx="9342787" cy="307585"/>
          </a:xfrm>
        </p:spPr>
        <p:txBody>
          <a:bodyPr/>
          <a:lstStyle/>
          <a:p>
            <a:r>
              <a:rPr lang="ko-KR" altLang="en-US"/>
              <a:t>다음은 시험 전 반드시 숙지해야 할 안내 사항입니다</a:t>
            </a:r>
            <a:r>
              <a:rPr lang="en-US" altLang="ko-KR"/>
              <a:t>.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422E6875-003A-254B-912F-26B1F05D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2787" cy="397032"/>
          </a:xfrm>
        </p:spPr>
        <p:txBody>
          <a:bodyPr/>
          <a:lstStyle/>
          <a:p>
            <a:r>
              <a:rPr kumimoji="1" lang="en-US" altLang="ko-KR"/>
              <a:t>(</a:t>
            </a:r>
            <a:r>
              <a:rPr kumimoji="1" lang="ko-KR" altLang="en-US"/>
              <a:t>참고</a:t>
            </a:r>
            <a:r>
              <a:rPr kumimoji="1" lang="en-US" altLang="ko-KR"/>
              <a:t>)</a:t>
            </a:r>
            <a:r>
              <a:rPr kumimoji="1" lang="ko-KR" altLang="en-US"/>
              <a:t>시험 유의사항</a:t>
            </a:r>
            <a:endParaRPr kumimoji="1" lang="ko-Kore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531427F-A0E3-894A-85E9-05332BD7C0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6647" y="2420228"/>
            <a:ext cx="9342787" cy="4767139"/>
          </a:xfrm>
        </p:spPr>
        <p:txBody>
          <a:bodyPr vert="horz" lIns="0" tIns="45720" rIns="91440" bIns="45720" rtlCol="0" anchor="t">
            <a:spAutoFit/>
          </a:bodyPr>
          <a:lstStyle/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" altLang="ko-KR" sz="1200"/>
              <a:t>PC</a:t>
            </a:r>
            <a:r>
              <a:rPr lang="ko-KR" altLang="en-US" sz="1200"/>
              <a:t>화면</a:t>
            </a:r>
            <a:r>
              <a:rPr lang="en-US" altLang="ko-KR" sz="1200"/>
              <a:t>, </a:t>
            </a:r>
            <a:r>
              <a:rPr lang="ko-KR" altLang="en-US" sz="1200" err="1"/>
              <a:t>웹캠</a:t>
            </a:r>
            <a:r>
              <a:rPr lang="en-US" altLang="ko-KR" sz="1200"/>
              <a:t>, </a:t>
            </a:r>
            <a:r>
              <a:rPr lang="ko-KR" altLang="en-US" sz="1200"/>
              <a:t>핸드폰의 </a:t>
            </a:r>
            <a:r>
              <a:rPr lang="ko-KR" altLang="en-US" sz="1200" b="1">
                <a:solidFill>
                  <a:srgbClr val="FF0000"/>
                </a:solidFill>
              </a:rPr>
              <a:t>화면 공유가 끊기는 경우 부정행위로 간주될</a:t>
            </a:r>
            <a:r>
              <a:rPr lang="ko-KR" altLang="en-US" sz="1200"/>
              <a:t> 수 있습니다</a:t>
            </a:r>
            <a:r>
              <a:rPr lang="en-US" altLang="ko-KR" sz="1200"/>
              <a:t>.</a:t>
            </a:r>
            <a:endParaRPr lang="ko-KR" altLang="en-US"/>
          </a:p>
          <a:p>
            <a:pPr marL="359410" lvl="1" indent="-179705">
              <a:lnSpc>
                <a:spcPct val="20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rgbClr val="5F7F90"/>
                </a:solidFill>
              </a:rPr>
              <a:t>종료하지 않도록 유의해주시기 바랍니다</a:t>
            </a:r>
            <a:r>
              <a:rPr lang="en-US" altLang="ko-KR" sz="1200">
                <a:solidFill>
                  <a:srgbClr val="5F7F90"/>
                </a:solidFill>
              </a:rPr>
              <a:t>.</a:t>
            </a:r>
          </a:p>
          <a:p>
            <a:pPr marL="359410" lvl="1" indent="-179705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rgbClr val="5F7F90"/>
                </a:solidFill>
              </a:rPr>
              <a:t>시험 중 감독관의 요청에 따라 재설정을 진행할 수 있습니다</a:t>
            </a:r>
            <a:r>
              <a:rPr lang="en-US" altLang="ko-KR" sz="1200">
                <a:solidFill>
                  <a:srgbClr val="5F7F90"/>
                </a:solidFill>
              </a:rPr>
              <a:t>.</a:t>
            </a:r>
          </a:p>
          <a:p>
            <a:pPr marL="359410" lvl="1" indent="-179705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rgbClr val="5F7F90"/>
                </a:solidFill>
                <a:latin typeface="Malgun Gothic"/>
                <a:ea typeface="Malgun Gothic"/>
              </a:rPr>
              <a:t>시험 이전에 안정적인 테스트 환경</a:t>
            </a:r>
            <a:r>
              <a:rPr lang="en-US" altLang="ko-KR" sz="1200">
                <a:solidFill>
                  <a:srgbClr val="5F7F90"/>
                </a:solidFill>
                <a:latin typeface="Malgun Gothic"/>
                <a:ea typeface="Malgun Gothic"/>
              </a:rPr>
              <a:t>(</a:t>
            </a:r>
            <a:r>
              <a:rPr lang="ko-KR" altLang="en-US" sz="1200">
                <a:solidFill>
                  <a:srgbClr val="5F7F90"/>
                </a:solidFill>
                <a:latin typeface="Malgun Gothic"/>
                <a:ea typeface="Malgun Gothic"/>
              </a:rPr>
              <a:t>카페 등 공용공간 지양</a:t>
            </a:r>
            <a:r>
              <a:rPr lang="en-US" altLang="ko-KR" sz="1200">
                <a:solidFill>
                  <a:srgbClr val="5F7F90"/>
                </a:solidFill>
                <a:latin typeface="Malgun Gothic"/>
                <a:ea typeface="Malgun Gothic"/>
              </a:rPr>
              <a:t>)</a:t>
            </a:r>
            <a:r>
              <a:rPr lang="ko-KR" altLang="en-US" sz="1200">
                <a:solidFill>
                  <a:srgbClr val="5F7F90"/>
                </a:solidFill>
                <a:latin typeface="Malgun Gothic"/>
                <a:ea typeface="Malgun Gothic"/>
              </a:rPr>
              <a:t>에서 환경테스트를 진행해주시기 바랍니다</a:t>
            </a:r>
            <a:r>
              <a:rPr lang="en-US" altLang="ko-KR" sz="1200">
                <a:solidFill>
                  <a:srgbClr val="5F7F90"/>
                </a:solidFill>
                <a:latin typeface="Malgun Gothic"/>
                <a:ea typeface="Malgun Gothic"/>
              </a:rPr>
              <a:t>.</a:t>
            </a: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/>
              <a:t>시험은 반드시 모니터 </a:t>
            </a:r>
            <a:r>
              <a:rPr lang="en-US" altLang="ko-KR" sz="1200"/>
              <a:t>1</a:t>
            </a:r>
            <a:r>
              <a:rPr lang="ko-KR" altLang="en-US" sz="1200"/>
              <a:t>개의 화면을 이용해서 진행</a:t>
            </a:r>
            <a:r>
              <a:rPr lang="en-US" altLang="ko-KR" sz="1200"/>
              <a:t> </a:t>
            </a:r>
            <a:r>
              <a:rPr lang="ko-KR" altLang="en-US" sz="1200"/>
              <a:t>해야하며</a:t>
            </a:r>
            <a:r>
              <a:rPr lang="en-US" altLang="ko-KR" sz="1200"/>
              <a:t>, </a:t>
            </a:r>
            <a:r>
              <a:rPr lang="ko-KR" altLang="en-US" sz="1200" b="1">
                <a:solidFill>
                  <a:srgbClr val="FF0000"/>
                </a:solidFill>
              </a:rPr>
              <a:t>듀얼</a:t>
            </a:r>
            <a:r>
              <a:rPr lang="en-US" altLang="ko-KR" sz="1200" b="1">
                <a:solidFill>
                  <a:srgbClr val="FF0000"/>
                </a:solidFill>
              </a:rPr>
              <a:t> </a:t>
            </a:r>
            <a:r>
              <a:rPr lang="ko-KR" altLang="en-US" sz="1200" b="1">
                <a:solidFill>
                  <a:srgbClr val="FF0000"/>
                </a:solidFill>
              </a:rPr>
              <a:t>모니터 등의 사용을 금지</a:t>
            </a:r>
            <a:r>
              <a:rPr lang="ko-KR" altLang="en-US" sz="1200"/>
              <a:t> 합니다</a:t>
            </a:r>
            <a:r>
              <a:rPr lang="en-US" altLang="ko-KR" sz="1200"/>
              <a:t>. </a:t>
            </a: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/>
              <a:t>시험 중 지리</a:t>
            </a:r>
            <a:r>
              <a:rPr lang="en-US" altLang="ko-KR" sz="1200"/>
              <a:t> </a:t>
            </a:r>
            <a:r>
              <a:rPr lang="ko-KR" altLang="en-US" sz="1200"/>
              <a:t>비움과 화장실 이용은 불가합니다</a:t>
            </a:r>
            <a:r>
              <a:rPr lang="en-US" altLang="ko-KR" sz="1200"/>
              <a:t>.</a:t>
            </a: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>
                <a:latin typeface="Malgun Gothic"/>
                <a:ea typeface="Malgun Gothic"/>
              </a:rPr>
              <a:t>인터넷 검색</a:t>
            </a:r>
            <a:r>
              <a:rPr lang="en" altLang="ko-KR" sz="1200">
                <a:latin typeface="Malgun Gothic"/>
                <a:ea typeface="Malgun Gothic"/>
              </a:rPr>
              <a:t> </a:t>
            </a:r>
            <a:r>
              <a:rPr lang="ko-KR" altLang="en-US" sz="1200">
                <a:latin typeface="Malgun Gothic"/>
                <a:ea typeface="Malgun Gothic"/>
              </a:rPr>
              <a:t>등 외부 프로그램 사용</a:t>
            </a:r>
            <a:r>
              <a:rPr lang="en-US" altLang="ko-KR" sz="1200">
                <a:latin typeface="Malgun Gothic"/>
                <a:ea typeface="Malgun Gothic"/>
              </a:rPr>
              <a:t>, </a:t>
            </a:r>
            <a:r>
              <a:rPr lang="ko-KR" altLang="en-US" sz="1200">
                <a:latin typeface="Malgun Gothic"/>
                <a:ea typeface="Malgun Gothic"/>
              </a:rPr>
              <a:t>계산기 등의 사용은 불가합니다</a:t>
            </a:r>
            <a:r>
              <a:rPr lang="en-US" altLang="ko-KR" sz="1200">
                <a:latin typeface="Malgun Gothic"/>
                <a:ea typeface="Malgun Gothic"/>
              </a:rPr>
              <a:t>.</a:t>
            </a: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>
                <a:latin typeface="Malgun Gothic"/>
                <a:ea typeface="Malgun Gothic"/>
              </a:rPr>
              <a:t>시험보는 책상에는 </a:t>
            </a:r>
            <a:r>
              <a:rPr lang="ko-KR" altLang="en-US" sz="1200" b="1">
                <a:solidFill>
                  <a:srgbClr val="FF0000"/>
                </a:solidFill>
                <a:latin typeface="Malgun Gothic"/>
                <a:ea typeface="Malgun Gothic"/>
              </a:rPr>
              <a:t>필기용 종이와 펜</a:t>
            </a:r>
            <a:r>
              <a:rPr lang="en-US" altLang="ko-KR" sz="1200" b="1">
                <a:solidFill>
                  <a:srgbClr val="FF0000"/>
                </a:solidFill>
                <a:latin typeface="Malgun Gothic"/>
                <a:ea typeface="Malgun Gothic"/>
              </a:rPr>
              <a:t>,</a:t>
            </a:r>
            <a:r>
              <a:rPr lang="ko-KR" altLang="en-US" sz="1200" b="1">
                <a:solidFill>
                  <a:srgbClr val="FF0000"/>
                </a:solidFill>
                <a:latin typeface="Malgun Gothic"/>
                <a:ea typeface="Malgun Gothic"/>
              </a:rPr>
              <a:t> 음용할 물 외에</a:t>
            </a:r>
            <a:r>
              <a:rPr lang="ko-KR" altLang="en-US" sz="1200">
                <a:latin typeface="Malgun Gothic"/>
                <a:ea typeface="Malgun Gothic"/>
              </a:rPr>
              <a:t> 다른 물품을 비치하는 것은 허용하지 않습니다</a:t>
            </a:r>
            <a:r>
              <a:rPr lang="en-US" altLang="ko-KR" sz="1200">
                <a:latin typeface="Malgun Gothic"/>
                <a:ea typeface="Malgun Gothic"/>
              </a:rPr>
              <a:t>.</a:t>
            </a:r>
          </a:p>
          <a:p>
            <a:pPr marL="359410" lvl="1" indent="-179705">
              <a:lnSpc>
                <a:spcPct val="20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rgbClr val="5F7F90"/>
                </a:solidFill>
                <a:ea typeface="+mn-lt"/>
                <a:cs typeface="+mn-lt"/>
              </a:rPr>
              <a:t>빈 종이를 이용해야 하며</a:t>
            </a:r>
            <a:r>
              <a:rPr lang="en-US" altLang="ko-KR" sz="1200">
                <a:solidFill>
                  <a:srgbClr val="5F7F90"/>
                </a:solidFill>
                <a:ea typeface="+mn-lt"/>
                <a:cs typeface="+mn-lt"/>
              </a:rPr>
              <a:t>, </a:t>
            </a:r>
            <a:r>
              <a:rPr lang="ko-KR" altLang="en-US" sz="1200">
                <a:solidFill>
                  <a:srgbClr val="5F7F90"/>
                </a:solidFill>
                <a:ea typeface="+mn-lt"/>
                <a:cs typeface="+mn-lt"/>
              </a:rPr>
              <a:t>감독관의 요청 시 카메라에 보여주어야 합니다</a:t>
            </a:r>
            <a:r>
              <a:rPr lang="en-US" altLang="ko-KR" sz="1200">
                <a:solidFill>
                  <a:srgbClr val="5F7F90"/>
                </a:solidFill>
                <a:ea typeface="+mn-lt"/>
                <a:cs typeface="+mn-lt"/>
              </a:rPr>
              <a:t>. </a:t>
            </a:r>
            <a:endParaRPr lang="en-US" altLang="ko-KR" sz="1200">
              <a:solidFill>
                <a:srgbClr val="5F7F90"/>
              </a:solidFill>
            </a:endParaRP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/>
              <a:t>감독관의 메시지와 요청사항에는 반드시 </a:t>
            </a:r>
            <a:r>
              <a:rPr lang="ko-KR" altLang="en-US" sz="1200" err="1"/>
              <a:t>응해야하며</a:t>
            </a:r>
            <a:r>
              <a:rPr lang="en-US" altLang="ko-KR" sz="1200"/>
              <a:t>,</a:t>
            </a:r>
            <a:r>
              <a:rPr lang="ko-KR" altLang="en-US" sz="1200"/>
              <a:t> 해당 요청사항에 응하지 않을 경우 부정행위로 간주됩니다</a:t>
            </a:r>
            <a:r>
              <a:rPr lang="en-US" altLang="ko-KR" sz="1200"/>
              <a:t>.</a:t>
            </a: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/>
              <a:t>문제 내용을 캡처하거나 텍스트를 복사하는 행위는 금지됩니다</a:t>
            </a:r>
            <a:r>
              <a:rPr lang="en-US" altLang="ko-KR" sz="1200"/>
              <a:t>.</a:t>
            </a: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/>
              <a:t>타인이 대리 시험을 보거나</a:t>
            </a:r>
            <a:r>
              <a:rPr lang="en-US" altLang="ko-KR" sz="1200"/>
              <a:t>,</a:t>
            </a:r>
            <a:r>
              <a:rPr lang="ko-KR" altLang="en-US" sz="1200"/>
              <a:t> 타인과 논의해서 문제를 푸는 행위는 금지됩니다</a:t>
            </a:r>
            <a:r>
              <a:rPr lang="en-US" altLang="ko-KR" sz="1200"/>
              <a:t>.</a:t>
            </a:r>
          </a:p>
          <a:p>
            <a:pPr marL="179705" indent="-179705">
              <a:lnSpc>
                <a:spcPct val="20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sz="1200"/>
              <a:t>문제 풀이와 관계 없는 시스템 함수 호출을 하는 행위는 금지됩니다</a:t>
            </a:r>
            <a:r>
              <a:rPr lang="en-US" altLang="ko-KR" sz="1200"/>
              <a:t>.</a:t>
            </a:r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186787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68E6EEF-573B-BB4B-857E-5DBAA83A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39"/>
              </a:spcBef>
            </a:pPr>
            <a:fld id="{E3D85235-7523-DB4D-BA1C-9B593F664019}" type="slidenum">
              <a:rPr lang="en-US" altLang="ko-Kore-KR" smtClean="0"/>
              <a:pPr>
                <a:lnSpc>
                  <a:spcPct val="90000"/>
                </a:lnSpc>
                <a:spcBef>
                  <a:spcPts val="1039"/>
                </a:spcBef>
              </a:pPr>
              <a:t>20</a:t>
            </a:fld>
            <a:endParaRPr 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A58F184-6F1E-4949-8332-A6B3111D8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2786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핸드폰 카메라 공유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5A2428-FEC3-954B-B870-CFB0A9470F8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4" y="1370165"/>
            <a:ext cx="9342787" cy="226216"/>
          </a:xfrm>
        </p:spPr>
        <p:txBody>
          <a:bodyPr/>
          <a:lstStyle/>
          <a:p>
            <a:r>
              <a:rPr lang="ko-KR" altLang="en-US"/>
              <a:t>응시자가 핸드폰 화면을 공유하는 방법입니다</a:t>
            </a:r>
            <a:r>
              <a:rPr lang="en-US" altLang="ko-KR"/>
              <a:t>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9CE8D185-38CB-9B49-98C4-977AB5E1C796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algn="ctr"/>
            <a:r>
              <a:rPr lang="en-US" altLang="ko-KR"/>
              <a:t>1. </a:t>
            </a:r>
            <a:r>
              <a:rPr lang="ko-KR" altLang="en-US"/>
              <a:t>핸드폰 ‘카메라 설정’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15D3331-B99C-4F4C-8243-848E5F74B0C4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algn="ctr"/>
            <a:r>
              <a:rPr lang="en-US" altLang="ko-KR"/>
              <a:t>2. </a:t>
            </a:r>
            <a:r>
              <a:rPr lang="ko-KR" altLang="en-US"/>
              <a:t>내용 숙지 후 ‘카메라 연결’ 클릭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8C8B226A-119B-BA49-A07C-C34865E01816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algn="ctr"/>
            <a:r>
              <a:rPr lang="en-US" altLang="ko-Kore-KR"/>
              <a:t>3</a:t>
            </a:r>
            <a:r>
              <a:rPr lang="en-US" altLang="ko-KR"/>
              <a:t>.</a:t>
            </a:r>
            <a:r>
              <a:rPr lang="ko-KR" altLang="en-US"/>
              <a:t> 권한 </a:t>
            </a:r>
            <a:r>
              <a:rPr lang="en-US" altLang="ko-KR"/>
              <a:t>‘</a:t>
            </a:r>
            <a:r>
              <a:rPr lang="ko-KR" altLang="en-US"/>
              <a:t>허용</a:t>
            </a:r>
            <a:r>
              <a:rPr lang="en-US" altLang="ko-KR"/>
              <a:t>’</a:t>
            </a:r>
            <a:r>
              <a:rPr lang="ko-KR" altLang="en-US"/>
              <a:t> 클릭</a:t>
            </a:r>
            <a:endParaRPr lang="ko-Kore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9675456-209A-BB45-84C5-BB4CB63F64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E4233031-B051-6F43-9135-D4C2616028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6648" y="2493974"/>
            <a:ext cx="2986432" cy="497316"/>
          </a:xfrm>
        </p:spPr>
        <p:txBody>
          <a:bodyPr/>
          <a:lstStyle/>
          <a:p>
            <a:pPr algn="ctr"/>
            <a:r>
              <a:rPr kumimoji="1" lang="ko-KR" altLang="en-US"/>
              <a:t>브라우저로 인증번호를 입력한 후</a:t>
            </a:r>
            <a:r>
              <a:rPr kumimoji="1" lang="en-US" altLang="ko-KR"/>
              <a:t>,</a:t>
            </a:r>
            <a:br>
              <a:rPr kumimoji="1" lang="en-US" altLang="ko-KR"/>
            </a:br>
            <a:r>
              <a:rPr kumimoji="1" lang="ko-KR" altLang="en-US"/>
              <a:t>정상 접속한 경우 보여지는 페이지입니다</a:t>
            </a:r>
            <a:r>
              <a:rPr kumimoji="1" lang="en-US" altLang="ko-KR"/>
              <a:t>.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26932718-CC47-F944-9D2C-2DB55D4677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45563" y="2493974"/>
            <a:ext cx="2986432" cy="497316"/>
          </a:xfrm>
        </p:spPr>
        <p:txBody>
          <a:bodyPr/>
          <a:lstStyle/>
          <a:p>
            <a:pPr algn="ctr"/>
            <a:r>
              <a:rPr kumimoji="1" lang="ko-KR" altLang="en-US"/>
              <a:t>카메라의 위치</a:t>
            </a:r>
            <a:r>
              <a:rPr kumimoji="1" lang="en-US" altLang="ko-KR"/>
              <a:t>, </a:t>
            </a:r>
            <a:r>
              <a:rPr kumimoji="1" lang="ko-KR" altLang="en-US" err="1"/>
              <a:t>충전선</a:t>
            </a:r>
            <a:r>
              <a:rPr kumimoji="1" lang="ko-KR" altLang="en-US"/>
              <a:t> 연결 등 관련한 내용은</a:t>
            </a:r>
            <a:br>
              <a:rPr kumimoji="1" lang="ko-KR" altLang="en-US"/>
            </a:br>
            <a:r>
              <a:rPr kumimoji="1" lang="ko-KR" altLang="en-US"/>
              <a:t>반드시 숙지가 필요합니다</a:t>
            </a:r>
            <a:r>
              <a:rPr kumimoji="1"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13428089-BBAB-974C-B29D-4998D0D2DC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26048" y="2493974"/>
            <a:ext cx="2986432" cy="497316"/>
          </a:xfrm>
        </p:spPr>
        <p:txBody>
          <a:bodyPr/>
          <a:lstStyle/>
          <a:p>
            <a:pPr algn="ctr"/>
            <a:r>
              <a:rPr kumimoji="1" lang="ko-KR" altLang="en-US"/>
              <a:t>카메라와 마이크의 권한 팝업 창에서는</a:t>
            </a:r>
            <a:br>
              <a:rPr kumimoji="1" lang="ko-KR" altLang="en-US"/>
            </a:br>
            <a:r>
              <a:rPr kumimoji="1" lang="ko-KR" altLang="en-US"/>
              <a:t>허용을 클릭해주시기 바랍니다</a:t>
            </a:r>
            <a:r>
              <a:rPr kumimoji="1" lang="en-US" altLang="ko-KR"/>
              <a:t>.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5A084A7-28C5-4E45-A5D8-AA40E0D0C533}"/>
              </a:ext>
            </a:extLst>
          </p:cNvPr>
          <p:cNvGrpSpPr/>
          <p:nvPr/>
        </p:nvGrpSpPr>
        <p:grpSpPr>
          <a:xfrm>
            <a:off x="7181210" y="3208816"/>
            <a:ext cx="2071551" cy="4200654"/>
            <a:chOff x="6900284" y="1110343"/>
            <a:chExt cx="2775904" cy="576000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581A53BD-9613-1B4A-95F0-8D9C95B3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0284" y="1110343"/>
              <a:ext cx="2775904" cy="5760000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23324DD0-AFA1-A14C-AAE1-78EEE43953CB}"/>
                </a:ext>
              </a:extLst>
            </p:cNvPr>
            <p:cNvSpPr/>
            <p:nvPr/>
          </p:nvSpPr>
          <p:spPr>
            <a:xfrm>
              <a:off x="7064236" y="1781789"/>
              <a:ext cx="2448000" cy="430606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697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3F2865C-294A-A941-8F19-334AA6431ACC}"/>
              </a:ext>
            </a:extLst>
          </p:cNvPr>
          <p:cNvGrpSpPr/>
          <p:nvPr/>
        </p:nvGrpSpPr>
        <p:grpSpPr>
          <a:xfrm>
            <a:off x="4003002" y="3208817"/>
            <a:ext cx="2071551" cy="4200654"/>
            <a:chOff x="6900284" y="1110343"/>
            <a:chExt cx="2775904" cy="5760000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42F0E417-A09D-BA47-A3AB-601E8D7E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0284" y="1110343"/>
              <a:ext cx="2775904" cy="5760000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17CE1808-A72C-0C4F-A471-21217B13DB70}"/>
                </a:ext>
              </a:extLst>
            </p:cNvPr>
            <p:cNvSpPr/>
            <p:nvPr/>
          </p:nvSpPr>
          <p:spPr>
            <a:xfrm>
              <a:off x="7064236" y="1781789"/>
              <a:ext cx="2448000" cy="430606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697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91558E0-C371-2D41-B6CD-CCB46B7A8BC0}"/>
              </a:ext>
            </a:extLst>
          </p:cNvPr>
          <p:cNvGrpSpPr/>
          <p:nvPr/>
        </p:nvGrpSpPr>
        <p:grpSpPr>
          <a:xfrm>
            <a:off x="823381" y="3208816"/>
            <a:ext cx="2072964" cy="4200655"/>
            <a:chOff x="6900284" y="1110343"/>
            <a:chExt cx="2775904" cy="5760000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95D523F-7C7C-6D44-ADC3-5C77DB38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0284" y="1110343"/>
              <a:ext cx="2775904" cy="5760000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94DF925-489F-5349-827C-C0167F13E4F4}"/>
                </a:ext>
              </a:extLst>
            </p:cNvPr>
            <p:cNvSpPr/>
            <p:nvPr/>
          </p:nvSpPr>
          <p:spPr>
            <a:xfrm>
              <a:off x="7064236" y="1781789"/>
              <a:ext cx="2448000" cy="430606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697"/>
            </a:p>
          </p:txBody>
        </p:sp>
      </p:grpSp>
    </p:spTree>
    <p:extLst>
      <p:ext uri="{BB962C8B-B14F-4D97-AF65-F5344CB8AC3E}">
        <p14:creationId xmlns:p14="http://schemas.microsoft.com/office/powerpoint/2010/main" val="475685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21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핸드폰 카메라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설정이 정상적으로 이루어졌다면</a:t>
            </a:r>
            <a:r>
              <a:rPr lang="en-US" altLang="ko-KR"/>
              <a:t>(</a:t>
            </a:r>
            <a:r>
              <a:rPr lang="ko-KR" altLang="en-US"/>
              <a:t>연결 완료 상태</a:t>
            </a:r>
            <a:r>
              <a:rPr lang="en-US" altLang="ko-KR"/>
              <a:t>) </a:t>
            </a:r>
            <a:r>
              <a:rPr lang="ko-KR" altLang="en-US"/>
              <a:t>본 페이지는 </a:t>
            </a:r>
            <a:r>
              <a:rPr lang="ko-KR" altLang="en-US" err="1"/>
              <a:t>넘어가주셔도</a:t>
            </a:r>
            <a:r>
              <a:rPr lang="ko-KR" altLang="en-US"/>
              <a:t> 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핸드폰 화면 공유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65365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핸드폰 카메라</a:t>
            </a:r>
            <a:r>
              <a:rPr lang="en-US" altLang="ko-KR"/>
              <a:t>/</a:t>
            </a:r>
            <a:r>
              <a:rPr lang="ko-KR" altLang="en-US"/>
              <a:t>마이크의 연결을 거부한 경우 새로 고침 후 재 연결합니다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화상 녹화의 연결이 끊긴 경우 새로 고침 후 재 연결합니다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연결이 잘 안되는 경우 </a:t>
            </a:r>
            <a:r>
              <a:rPr lang="en" altLang="ko-KR"/>
              <a:t>PC</a:t>
            </a:r>
            <a:r>
              <a:rPr lang="ko-KR" altLang="en-US"/>
              <a:t>화면의 </a:t>
            </a:r>
            <a:r>
              <a:rPr lang="en-US" altLang="ko-KR" b="1"/>
              <a:t>[</a:t>
            </a:r>
            <a:r>
              <a:rPr lang="ko-KR" altLang="en-US" b="1"/>
              <a:t>도움말</a:t>
            </a:r>
            <a:r>
              <a:rPr lang="en-US" altLang="ko-KR" b="1"/>
              <a:t>]</a:t>
            </a:r>
            <a:r>
              <a:rPr lang="ko-KR" altLang="en-US"/>
              <a:t>을 클릭하여 참고합니다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안됨</a:t>
            </a:r>
          </a:p>
        </p:txBody>
      </p:sp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F7F5CE8F-C7A6-9C44-9677-A06E393EA148}"/>
              </a:ext>
            </a:extLst>
          </p:cNvPr>
          <p:cNvSpPr/>
          <p:nvPr/>
        </p:nvSpPr>
        <p:spPr>
          <a:xfrm>
            <a:off x="365909" y="3436031"/>
            <a:ext cx="9344264" cy="384034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* 문제가 해결되지 않는 경우 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FAQ</a:t>
            </a:r>
            <a:r>
              <a:rPr lang="ko-KR" altLang="en-US" sz="900" spc="-20" err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참고해주시기 바랍니다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3"/>
              </a:rPr>
              <a:t>화상 연결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3"/>
              </a:rPr>
              <a:t>FAQ</a:t>
            </a:r>
            <a:endParaRPr kumimoji="1" lang="ko-Kore-KR" altLang="en-US" sz="900" spc="-20">
              <a:solidFill>
                <a:schemeClr val="tx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EF5E3772-C99D-DB4D-B0D7-0C0EA4A7501F}"/>
              </a:ext>
            </a:extLst>
          </p:cNvPr>
          <p:cNvSpPr/>
          <p:nvPr/>
        </p:nvSpPr>
        <p:spPr>
          <a:xfrm>
            <a:off x="366646" y="4089600"/>
            <a:ext cx="9345600" cy="3164681"/>
          </a:xfrm>
          <a:prstGeom prst="rect">
            <a:avLst/>
          </a:prstGeom>
          <a:noFill/>
          <a:ln w="6350">
            <a:solidFill>
              <a:srgbClr val="B3C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185C3547-AC78-FB41-B494-C793B6A8E8EA}"/>
              </a:ext>
            </a:extLst>
          </p:cNvPr>
          <p:cNvGrpSpPr/>
          <p:nvPr/>
        </p:nvGrpSpPr>
        <p:grpSpPr>
          <a:xfrm>
            <a:off x="7272801" y="4204229"/>
            <a:ext cx="1802371" cy="3050053"/>
            <a:chOff x="6900284" y="1110343"/>
            <a:chExt cx="2775904" cy="47403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EC315CFC-4FBF-5B4A-BBB0-4095ABB97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703"/>
            <a:stretch/>
          </p:blipFill>
          <p:spPr>
            <a:xfrm>
              <a:off x="6900284" y="1110343"/>
              <a:ext cx="2775904" cy="4740307"/>
            </a:xfrm>
            <a:prstGeom prst="rect">
              <a:avLst/>
            </a:prstGeom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AB36CF90-48B0-8049-8AF9-C09DB37C2E5D}"/>
                </a:ext>
              </a:extLst>
            </p:cNvPr>
            <p:cNvSpPr/>
            <p:nvPr/>
          </p:nvSpPr>
          <p:spPr>
            <a:xfrm>
              <a:off x="7064237" y="1781791"/>
              <a:ext cx="2448000" cy="4068861"/>
            </a:xfrm>
            <a:prstGeom prst="rect">
              <a:avLst/>
            </a:prstGeom>
            <a:blipFill>
              <a:blip r:embed="rId5"/>
              <a:stretch>
                <a:fillRect b="-58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697"/>
            </a:p>
          </p:txBody>
        </p:sp>
      </p:grpSp>
      <p:pic>
        <p:nvPicPr>
          <p:cNvPr id="37" name="그림 36">
            <a:extLst>
              <a:ext uri="{FF2B5EF4-FFF2-40B4-BE49-F238E27FC236}">
                <a16:creationId xmlns:a16="http://schemas.microsoft.com/office/drawing/2014/main" id="{0CC60803-2335-9E4D-A873-7ED6983E7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03"/>
          <a:stretch/>
        </p:blipFill>
        <p:spPr>
          <a:xfrm>
            <a:off x="4092316" y="4204229"/>
            <a:ext cx="1802371" cy="3050052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6AA4865-09B1-D448-B2A1-58B89CC37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03"/>
          <a:stretch/>
        </p:blipFill>
        <p:spPr>
          <a:xfrm>
            <a:off x="911832" y="4204229"/>
            <a:ext cx="1802371" cy="3050052"/>
          </a:xfrm>
          <a:prstGeom prst="rect">
            <a:avLst/>
          </a:prstGeom>
        </p:spPr>
      </p:pic>
      <p:pic>
        <p:nvPicPr>
          <p:cNvPr id="43" name="그림 42" descr="스크린샷, 모니터이(가) 표시된 사진&#10;&#10;자동 생성된 설명">
            <a:extLst>
              <a:ext uri="{FF2B5EF4-FFF2-40B4-BE49-F238E27FC236}">
                <a16:creationId xmlns:a16="http://schemas.microsoft.com/office/drawing/2014/main" id="{C4AC8AC6-77DA-764A-819B-53BB8F6F9B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30" b="14063"/>
          <a:stretch/>
        </p:blipFill>
        <p:spPr>
          <a:xfrm>
            <a:off x="1005803" y="4631670"/>
            <a:ext cx="1614426" cy="2622611"/>
          </a:xfrm>
          <a:prstGeom prst="rect">
            <a:avLst/>
          </a:prstGeom>
        </p:spPr>
      </p:pic>
      <p:pic>
        <p:nvPicPr>
          <p:cNvPr id="44" name="그림 43" descr="모니터, 스크린샷, 전화, 휴대폰이(가) 표시된 사진&#10;&#10;자동 생성된 설명">
            <a:extLst>
              <a:ext uri="{FF2B5EF4-FFF2-40B4-BE49-F238E27FC236}">
                <a16:creationId xmlns:a16="http://schemas.microsoft.com/office/drawing/2014/main" id="{21071C3A-1519-4D4B-8BD9-D8BAB580AB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712" b="12133"/>
          <a:stretch/>
        </p:blipFill>
        <p:spPr>
          <a:xfrm>
            <a:off x="4184412" y="4641213"/>
            <a:ext cx="1599555" cy="2622611"/>
          </a:xfrm>
          <a:prstGeom prst="rect">
            <a:avLst/>
          </a:prstGeom>
        </p:spPr>
      </p:pic>
      <p:sp>
        <p:nvSpPr>
          <p:cNvPr id="45" name="모서리가 둥근 직사각형 44">
            <a:extLst>
              <a:ext uri="{FF2B5EF4-FFF2-40B4-BE49-F238E27FC236}">
                <a16:creationId xmlns:a16="http://schemas.microsoft.com/office/drawing/2014/main" id="{78797698-45DF-0348-BA1E-28AC2C7DD329}"/>
              </a:ext>
            </a:extLst>
          </p:cNvPr>
          <p:cNvSpPr/>
          <p:nvPr/>
        </p:nvSpPr>
        <p:spPr>
          <a:xfrm>
            <a:off x="8216614" y="6099136"/>
            <a:ext cx="507973" cy="207396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397916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22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 </a:t>
            </a:r>
            <a:r>
              <a:rPr kumimoji="1" lang="en-US" altLang="ko-KR"/>
              <a:t>:</a:t>
            </a:r>
            <a:r>
              <a:rPr kumimoji="1" lang="ko-KR" altLang="en-US"/>
              <a:t> 핸드폰 카메라 공유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핸드폰 공유</a:t>
            </a:r>
            <a:endParaRPr lang="ko-Kore-KR" altLang="en-US"/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65365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정상 연결된 화면</a:t>
            </a:r>
            <a:r>
              <a:rPr lang="en-US" altLang="ko-KR">
                <a:solidFill>
                  <a:srgbClr val="5F7F90"/>
                </a:solidFill>
              </a:rPr>
              <a:t>(</a:t>
            </a:r>
            <a:r>
              <a:rPr lang="ko-KR" altLang="en-US">
                <a:solidFill>
                  <a:srgbClr val="5F7F90"/>
                </a:solidFill>
              </a:rPr>
              <a:t>핸드폰 화면</a:t>
            </a:r>
            <a:r>
              <a:rPr lang="en-US" altLang="ko-KR">
                <a:solidFill>
                  <a:srgbClr val="5F7F90"/>
                </a:solidFill>
              </a:rPr>
              <a:t>/</a:t>
            </a:r>
            <a:r>
              <a:rPr lang="ko-KR" altLang="en-US">
                <a:solidFill>
                  <a:srgbClr val="5F7F90"/>
                </a:solidFill>
              </a:rPr>
              <a:t>감독관에게 재생되는 핸드폰 화면</a:t>
            </a:r>
            <a:r>
              <a:rPr lang="en-US" altLang="ko-KR">
                <a:solidFill>
                  <a:srgbClr val="5F7F90"/>
                </a:solidFill>
              </a:rPr>
              <a:t>)</a:t>
            </a:r>
            <a:r>
              <a:rPr lang="ko-KR" altLang="en-US"/>
              <a:t>을 확인합니다</a:t>
            </a:r>
            <a:r>
              <a:rPr lang="en-US" altLang="ko-KR"/>
              <a:t>. 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/>
              <a:t>감독관에게 재생되는 </a:t>
            </a:r>
            <a:r>
              <a:rPr lang="ko-KR" altLang="en-US" b="1" err="1"/>
              <a:t>웹캠</a:t>
            </a:r>
            <a:r>
              <a:rPr lang="ko-KR" altLang="en-US" b="1"/>
              <a:t> 화면</a:t>
            </a:r>
            <a:r>
              <a:rPr lang="en-US" altLang="ko-KR" b="1"/>
              <a:t>]</a:t>
            </a:r>
            <a:r>
              <a:rPr lang="ko-KR" altLang="en-US"/>
              <a:t>은 </a:t>
            </a:r>
            <a:r>
              <a:rPr lang="en-US" altLang="ko-KR"/>
              <a:t>30</a:t>
            </a:r>
            <a:r>
              <a:rPr lang="ko-KR" altLang="en-US"/>
              <a:t>초 후 화면이 종료됩니다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추가 확인을 원하는 경우 </a:t>
            </a:r>
            <a:r>
              <a:rPr lang="en-US" altLang="ko-KR" b="1"/>
              <a:t>[</a:t>
            </a:r>
            <a:r>
              <a:rPr lang="ko-KR" altLang="en-US" b="1"/>
              <a:t>화상 감독 상태 확인</a:t>
            </a:r>
            <a:r>
              <a:rPr lang="en-US" altLang="ko-KR" b="1"/>
              <a:t>]</a:t>
            </a:r>
            <a:r>
              <a:rPr lang="ko-KR" altLang="en-US"/>
              <a:t>을 클릭합니다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완료</a:t>
            </a:r>
          </a:p>
        </p:txBody>
      </p:sp>
      <p:pic>
        <p:nvPicPr>
          <p:cNvPr id="17" name="그림 16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80859E89-BF8B-6B4D-8EA0-0162C2FAB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65" t="-10707" r="-2865" b="-10707"/>
          <a:stretch/>
        </p:blipFill>
        <p:spPr>
          <a:xfrm>
            <a:off x="5108908" y="4097814"/>
            <a:ext cx="4601263" cy="315321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A4C500EF-E76A-BC45-9629-A61F8AD240E1}"/>
              </a:ext>
            </a:extLst>
          </p:cNvPr>
          <p:cNvSpPr/>
          <p:nvPr/>
        </p:nvSpPr>
        <p:spPr>
          <a:xfrm>
            <a:off x="6516488" y="6045627"/>
            <a:ext cx="1748393" cy="534282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pic>
        <p:nvPicPr>
          <p:cNvPr id="24" name="그림 23" descr="스크린샷, 모니터이(가) 표시된 사진&#10;&#10;자동 생성된 설명">
            <a:extLst>
              <a:ext uri="{FF2B5EF4-FFF2-40B4-BE49-F238E27FC236}">
                <a16:creationId xmlns:a16="http://schemas.microsoft.com/office/drawing/2014/main" id="{597A6FBA-4378-564D-A56A-45D5599CD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40" t="-31756" r="-2140" b="-41816"/>
          <a:stretch/>
        </p:blipFill>
        <p:spPr>
          <a:xfrm>
            <a:off x="366645" y="4097814"/>
            <a:ext cx="4623361" cy="3147086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68FF917-F50E-6741-9A02-7C1850F6E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965" y="5099350"/>
            <a:ext cx="1503298" cy="11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23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화상 기기 설정 완료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87422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정상적으로 모든 </a:t>
            </a:r>
            <a:r>
              <a:rPr lang="ko-KR" altLang="en-US" err="1"/>
              <a:t>화상기기가</a:t>
            </a:r>
            <a:r>
              <a:rPr lang="ko-KR" altLang="en-US"/>
              <a:t> 연결된 경우 상단에 연결 표시가 보여집니다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우측 상단의 </a:t>
            </a:r>
            <a:r>
              <a:rPr lang="en-US" altLang="ko-KR" b="1"/>
              <a:t>[</a:t>
            </a:r>
            <a:r>
              <a:rPr lang="ko-KR" altLang="en-US" b="1"/>
              <a:t>데모 테스트</a:t>
            </a:r>
            <a:r>
              <a:rPr lang="en-US" altLang="ko-KR" b="1"/>
              <a:t>]</a:t>
            </a:r>
            <a:r>
              <a:rPr lang="en-US" altLang="ko-KR"/>
              <a:t> </a:t>
            </a:r>
            <a:r>
              <a:rPr lang="ko-KR" altLang="en-US"/>
              <a:t>버튼을 클릭합니다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화상 기기 설정 완료 창은 시험 </a:t>
            </a:r>
            <a:r>
              <a:rPr lang="ko-KR" altLang="en-US" err="1"/>
              <a:t>종료시까지</a:t>
            </a:r>
            <a:r>
              <a:rPr lang="ko-KR" altLang="en-US"/>
              <a:t> 유지되어야 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연결 완료</a:t>
            </a:r>
          </a:p>
        </p:txBody>
      </p:sp>
      <p:pic>
        <p:nvPicPr>
          <p:cNvPr id="17" name="그림 16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80859E89-BF8B-6B4D-8EA0-0162C2FAB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65" t="-10707" r="-2865" b="-10707"/>
          <a:stretch/>
        </p:blipFill>
        <p:spPr>
          <a:xfrm>
            <a:off x="5108908" y="4097814"/>
            <a:ext cx="4601263" cy="3153215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24" name="그림 23" descr="스크린샷, 모니터이(가) 표시된 사진&#10;&#10;자동 생성된 설명">
            <a:extLst>
              <a:ext uri="{FF2B5EF4-FFF2-40B4-BE49-F238E27FC236}">
                <a16:creationId xmlns:a16="http://schemas.microsoft.com/office/drawing/2014/main" id="{597A6FBA-4378-564D-A56A-45D5599CD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40" t="-31756" r="-2140" b="-41816"/>
          <a:stretch/>
        </p:blipFill>
        <p:spPr>
          <a:xfrm>
            <a:off x="366645" y="4097814"/>
            <a:ext cx="4623361" cy="3147086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2" name="그림 11" descr="모니터, 시계, 플레이어, 측정기이(가) 표시된 사진&#10;&#10;자동 생성된 설명">
            <a:extLst>
              <a:ext uri="{FF2B5EF4-FFF2-40B4-BE49-F238E27FC236}">
                <a16:creationId xmlns:a16="http://schemas.microsoft.com/office/drawing/2014/main" id="{5D36A3CC-A4FD-C94A-BABB-3571F278E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61" b="-110278"/>
          <a:stretch/>
        </p:blipFill>
        <p:spPr>
          <a:xfrm>
            <a:off x="366645" y="4097814"/>
            <a:ext cx="4623361" cy="3147086"/>
          </a:xfrm>
          <a:prstGeom prst="rect">
            <a:avLst/>
          </a:prstGeom>
          <a:solidFill>
            <a:srgbClr val="263746"/>
          </a:solidFill>
          <a:ln w="6350">
            <a:solidFill>
              <a:srgbClr val="B3C0CC"/>
            </a:solidFill>
          </a:ln>
        </p:spPr>
      </p:pic>
      <p:pic>
        <p:nvPicPr>
          <p:cNvPr id="13" name="그림 12" descr="모니터, 시계, 플레이어, 측정기이(가) 표시된 사진&#10;&#10;자동 생성된 설명">
            <a:extLst>
              <a:ext uri="{FF2B5EF4-FFF2-40B4-BE49-F238E27FC236}">
                <a16:creationId xmlns:a16="http://schemas.microsoft.com/office/drawing/2014/main" id="{1BE98B8E-2C81-4F4D-9CE5-9267042E4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63" t="2" r="-1842" b="-3503"/>
          <a:stretch/>
        </p:blipFill>
        <p:spPr>
          <a:xfrm>
            <a:off x="5108908" y="4097814"/>
            <a:ext cx="4601263" cy="3147086"/>
          </a:xfrm>
          <a:prstGeom prst="rect">
            <a:avLst/>
          </a:prstGeom>
          <a:solidFill>
            <a:srgbClr val="263746"/>
          </a:solidFill>
          <a:ln w="6350">
            <a:solidFill>
              <a:srgbClr val="B3C0CC"/>
            </a:solidFill>
          </a:ln>
        </p:spPr>
      </p:pic>
    </p:spTree>
    <p:extLst>
      <p:ext uri="{BB962C8B-B14F-4D97-AF65-F5344CB8AC3E}">
        <p14:creationId xmlns:p14="http://schemas.microsoft.com/office/powerpoint/2010/main" val="1221793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24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4.</a:t>
            </a:r>
            <a:r>
              <a:rPr kumimoji="1" lang="ko-KR" altLang="en-US"/>
              <a:t> 화상 기기 설정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페이지의 안내에 따라 </a:t>
            </a:r>
            <a:r>
              <a:rPr lang="ko-KR" altLang="en-US" err="1"/>
              <a:t>화상기기를</a:t>
            </a:r>
            <a:r>
              <a:rPr lang="ko-KR" altLang="en-US"/>
              <a:t> 설정합니다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29179" y="2028997"/>
            <a:ext cx="8381733" cy="292388"/>
          </a:xfrm>
        </p:spPr>
        <p:txBody>
          <a:bodyPr/>
          <a:lstStyle/>
          <a:p>
            <a:r>
              <a:rPr lang="ko-KR" altLang="en-US"/>
              <a:t>화상 기기 설정 미완료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65365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미 연결로 표시되는 화상 기기는 </a:t>
            </a:r>
            <a:r>
              <a:rPr lang="en-US" altLang="ko-KR" b="1"/>
              <a:t>[</a:t>
            </a:r>
            <a:r>
              <a:rPr lang="ko-KR" altLang="en-US" b="1" err="1"/>
              <a:t>재접속</a:t>
            </a:r>
            <a:r>
              <a:rPr lang="en-US" altLang="ko-KR" b="1"/>
              <a:t>]</a:t>
            </a:r>
            <a:r>
              <a:rPr lang="ko-KR" altLang="en-US"/>
              <a:t>을 클릭하여 설정합니다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 err="1"/>
              <a:t>재접속</a:t>
            </a:r>
            <a:r>
              <a:rPr lang="en-US" altLang="ko-KR" b="1"/>
              <a:t>]</a:t>
            </a:r>
            <a:r>
              <a:rPr lang="en-US" altLang="ko-KR"/>
              <a:t> </a:t>
            </a:r>
            <a:r>
              <a:rPr lang="ko-KR" altLang="en-US"/>
              <a:t>후 동일한 상태 반복 시 페이지를 새로 </a:t>
            </a:r>
            <a:r>
              <a:rPr lang="ko-KR" altLang="en-US" err="1"/>
              <a:t>고침한</a:t>
            </a:r>
            <a:r>
              <a:rPr lang="ko-KR" altLang="en-US"/>
              <a:t> 후 설정을 진행합니다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 b="1"/>
              <a:t>[</a:t>
            </a:r>
            <a:r>
              <a:rPr lang="ko-KR" altLang="en-US" b="1"/>
              <a:t>데모 테스트</a:t>
            </a:r>
            <a:r>
              <a:rPr lang="en-US" altLang="ko-KR" b="1"/>
              <a:t>] </a:t>
            </a:r>
            <a:r>
              <a:rPr lang="ko-KR" altLang="en-US"/>
              <a:t>버튼이 비활성화되는 경우에도 페이지를 새로 </a:t>
            </a:r>
            <a:r>
              <a:rPr lang="ko-KR" altLang="en-US" err="1"/>
              <a:t>고침한</a:t>
            </a:r>
            <a:r>
              <a:rPr lang="ko-KR" altLang="en-US"/>
              <a:t> 후 진행합니다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816693" cy="230770"/>
          </a:xfrm>
          <a:prstGeom prst="roundRect">
            <a:avLst>
              <a:gd name="adj" fmla="val 176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설정 미완료</a:t>
            </a:r>
          </a:p>
        </p:txBody>
      </p:sp>
      <p:pic>
        <p:nvPicPr>
          <p:cNvPr id="12" name="그림 11" descr="스크린샷이(가) 표시된 사진&#10;&#10;자동 생성된 설명">
            <a:extLst>
              <a:ext uri="{FF2B5EF4-FFF2-40B4-BE49-F238E27FC236}">
                <a16:creationId xmlns:a16="http://schemas.microsoft.com/office/drawing/2014/main" id="{9355BCC2-4876-5743-AFEB-7D55F1352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6" t="-34851" r="-346" b="-34851"/>
          <a:stretch/>
        </p:blipFill>
        <p:spPr>
          <a:xfrm>
            <a:off x="366645" y="4097814"/>
            <a:ext cx="4623360" cy="3147086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3" name="그림 12" descr="스크린샷이(가) 표시된 사진&#10;&#10;자동 생성된 설명">
            <a:extLst>
              <a:ext uri="{FF2B5EF4-FFF2-40B4-BE49-F238E27FC236}">
                <a16:creationId xmlns:a16="http://schemas.microsoft.com/office/drawing/2014/main" id="{E8DA5C01-3FD3-9244-860B-74CB1A2C11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9128" r="-4607" b="-29128"/>
          <a:stretch/>
        </p:blipFill>
        <p:spPr>
          <a:xfrm>
            <a:off x="5108908" y="4097814"/>
            <a:ext cx="4601263" cy="3147086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sp>
        <p:nvSpPr>
          <p:cNvPr id="14" name="모서리가 둥근 사각형 설명선[R] 13">
            <a:extLst>
              <a:ext uri="{FF2B5EF4-FFF2-40B4-BE49-F238E27FC236}">
                <a16:creationId xmlns:a16="http://schemas.microsoft.com/office/drawing/2014/main" id="{5367870B-6350-AF4E-8FEF-52A78A2E970B}"/>
              </a:ext>
            </a:extLst>
          </p:cNvPr>
          <p:cNvSpPr/>
          <p:nvPr/>
        </p:nvSpPr>
        <p:spPr>
          <a:xfrm>
            <a:off x="6669641" y="6751393"/>
            <a:ext cx="1823910" cy="581702"/>
          </a:xfrm>
          <a:prstGeom prst="wedgeRoundRectCallout">
            <a:avLst>
              <a:gd name="adj1" fmla="val -34219"/>
              <a:gd name="adj2" fmla="val -81389"/>
              <a:gd name="adj3" fmla="val 16667"/>
            </a:avLst>
          </a:prstGeom>
          <a:solidFill>
            <a:srgbClr val="FFFFFF"/>
          </a:solidFill>
          <a:ln w="9525">
            <a:solidFill>
              <a:srgbClr val="D7E2EB"/>
            </a:solidFill>
            <a:miter lim="800000"/>
          </a:ln>
          <a:effectLst>
            <a:outerShdw blurRad="127000" dist="38100" dir="2160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873" tIns="33937" rIns="67873" bIns="10181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 참고하기</a:t>
            </a:r>
          </a:p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도움말을 확인하여 진행합니다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15" name="모서리가 둥근 사각형 설명선[R] 14">
            <a:extLst>
              <a:ext uri="{FF2B5EF4-FFF2-40B4-BE49-F238E27FC236}">
                <a16:creationId xmlns:a16="http://schemas.microsoft.com/office/drawing/2014/main" id="{4B0DC254-11C4-C34F-AEED-9AF3044E415C}"/>
              </a:ext>
            </a:extLst>
          </p:cNvPr>
          <p:cNvSpPr/>
          <p:nvPr/>
        </p:nvSpPr>
        <p:spPr>
          <a:xfrm>
            <a:off x="1984519" y="6751393"/>
            <a:ext cx="1823910" cy="581702"/>
          </a:xfrm>
          <a:prstGeom prst="wedgeRoundRectCallout">
            <a:avLst>
              <a:gd name="adj1" fmla="val -34219"/>
              <a:gd name="adj2" fmla="val -81389"/>
              <a:gd name="adj3" fmla="val 16667"/>
            </a:avLst>
          </a:prstGeom>
          <a:solidFill>
            <a:srgbClr val="FFFFFF"/>
          </a:solidFill>
          <a:ln w="9525">
            <a:solidFill>
              <a:srgbClr val="D7E2EB"/>
            </a:solidFill>
            <a:miter lim="800000"/>
          </a:ln>
          <a:effectLst>
            <a:outerShdw blurRad="127000" dist="38100" dir="2160000" algn="ctr" rotWithShape="0">
              <a:srgbClr val="000000">
                <a:alpha val="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873" tIns="33937" rIns="67873" bIns="10181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 참고하기</a:t>
            </a:r>
          </a:p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도움말을 확인하여 진행합니다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61F27609-5C39-444E-993B-86928CD6630E}"/>
              </a:ext>
            </a:extLst>
          </p:cNvPr>
          <p:cNvSpPr/>
          <p:nvPr/>
        </p:nvSpPr>
        <p:spPr>
          <a:xfrm>
            <a:off x="6523348" y="6476213"/>
            <a:ext cx="412354" cy="143343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21" name="모서리가 둥근 직사각형 20">
            <a:extLst>
              <a:ext uri="{FF2B5EF4-FFF2-40B4-BE49-F238E27FC236}">
                <a16:creationId xmlns:a16="http://schemas.microsoft.com/office/drawing/2014/main" id="{68BA18EA-AEE0-AE4B-A8DC-2325C90319BE}"/>
              </a:ext>
            </a:extLst>
          </p:cNvPr>
          <p:cNvSpPr/>
          <p:nvPr/>
        </p:nvSpPr>
        <p:spPr>
          <a:xfrm>
            <a:off x="1838226" y="6457359"/>
            <a:ext cx="412354" cy="143343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1847392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dirty="0" smtClean="0"/>
              <a:pPr/>
              <a:t>25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4672134" cy="397032"/>
          </a:xfrm>
        </p:spPr>
        <p:txBody>
          <a:bodyPr/>
          <a:lstStyle/>
          <a:p>
            <a:r>
              <a:rPr kumimoji="1" lang="en-US" altLang="ko-KR"/>
              <a:t>5.</a:t>
            </a:r>
            <a:r>
              <a:rPr kumimoji="1" lang="ko-KR" altLang="en-US"/>
              <a:t> 감독 기능 재설정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4671394" cy="226216"/>
          </a:xfrm>
        </p:spPr>
        <p:txBody>
          <a:bodyPr/>
          <a:lstStyle/>
          <a:p>
            <a:r>
              <a:rPr lang="ko-KR" altLang="en-US"/>
              <a:t> </a:t>
            </a:r>
            <a:endParaRPr kumimoji="1" lang="ko-Kore-KR" alt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6647" y="2028997"/>
            <a:ext cx="4673611" cy="292388"/>
          </a:xfrm>
        </p:spPr>
        <p:txBody>
          <a:bodyPr/>
          <a:lstStyle/>
          <a:p>
            <a:r>
              <a:rPr lang="ko-KR" altLang="en-US"/>
              <a:t>화상 온라인 감독 기능 재설정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4672800" cy="1973361"/>
          </a:xfrm>
        </p:spPr>
        <p:txBody>
          <a:bodyPr vert="horz" lIns="0" tIns="45720" rIns="91440" bIns="45720" rtlCol="0">
            <a:spAutoFit/>
          </a:bodyPr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-US" altLang="ko-KR"/>
              <a:t>[</a:t>
            </a:r>
            <a:r>
              <a:rPr lang="ko-KR" altLang="en-US"/>
              <a:t>온라인 감독 기능의 </a:t>
            </a:r>
            <a:r>
              <a:rPr lang="en" altLang="ko-KR"/>
              <a:t>Off] </a:t>
            </a:r>
            <a:r>
              <a:rPr lang="ko-KR" altLang="en-US"/>
              <a:t>확인 시 </a:t>
            </a:r>
            <a:r>
              <a:rPr lang="ko-KR" altLang="en-US" b="1"/>
              <a:t>‘</a:t>
            </a:r>
            <a:r>
              <a:rPr lang="ko-KR" altLang="en-US" b="1" err="1"/>
              <a:t>여기’</a:t>
            </a:r>
            <a:r>
              <a:rPr lang="ko-KR" altLang="en-US" err="1"/>
              <a:t>를</a:t>
            </a:r>
            <a:r>
              <a:rPr lang="ko-KR" altLang="en-US"/>
              <a:t> 클릭하여 화상 기기 설정 창으로 이동합니다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en" altLang="ko-KR"/>
              <a:t>PC</a:t>
            </a:r>
            <a:r>
              <a:rPr lang="ko-KR" altLang="en-US"/>
              <a:t>화면</a:t>
            </a:r>
            <a:r>
              <a:rPr lang="en-US" altLang="ko-KR"/>
              <a:t>/</a:t>
            </a:r>
            <a:r>
              <a:rPr lang="ko-KR" altLang="en-US" err="1"/>
              <a:t>웹캠</a:t>
            </a:r>
            <a:r>
              <a:rPr lang="en-US" altLang="ko-KR"/>
              <a:t>/</a:t>
            </a:r>
            <a:r>
              <a:rPr lang="ko-KR" altLang="en-US"/>
              <a:t>핸드폰의 연결을 재설정합니다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화상 기기 설정이 정상적으로 완료된 후 시험을 이어서 진행합니다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핸드폰 연결 문제가 발생한 경우 순서에 따라 진행합니다</a:t>
            </a:r>
            <a:r>
              <a:rPr lang="en-US" altLang="ko-KR"/>
              <a:t>.</a:t>
            </a:r>
          </a:p>
          <a:p>
            <a:pPr marL="360000" lvl="1" indent="-180000" fontAlgn="base">
              <a:lnSpc>
                <a:spcPct val="20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>
                <a:solidFill>
                  <a:srgbClr val="5F7F90"/>
                </a:solidFill>
                <a:cs typeface="Noto Sans CJK KR"/>
              </a:rPr>
              <a:t>핸드폰 화면을 </a:t>
            </a:r>
            <a:r>
              <a:rPr lang="ko-KR" altLang="en-US" err="1">
                <a:solidFill>
                  <a:srgbClr val="5F7F90"/>
                </a:solidFill>
                <a:cs typeface="Noto Sans CJK KR"/>
              </a:rPr>
              <a:t>새로고침합니다</a:t>
            </a:r>
            <a:r>
              <a:rPr lang="en-US" altLang="ko-KR">
                <a:solidFill>
                  <a:srgbClr val="5F7F90"/>
                </a:solidFill>
                <a:cs typeface="Noto Sans CJK KR"/>
              </a:rPr>
              <a:t>.</a:t>
            </a:r>
          </a:p>
          <a:p>
            <a:pPr marL="360000" lvl="1" indent="-180000" fontAlgn="base">
              <a:lnSpc>
                <a:spcPct val="15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altLang="ko-KR">
                <a:solidFill>
                  <a:srgbClr val="5F7F90"/>
                </a:solidFill>
                <a:cs typeface="Noto Sans CJK KR"/>
              </a:rPr>
              <a:t>PC</a:t>
            </a:r>
            <a:r>
              <a:rPr lang="ko-KR" altLang="en-US">
                <a:solidFill>
                  <a:srgbClr val="5F7F90"/>
                </a:solidFill>
                <a:cs typeface="Noto Sans CJK KR"/>
              </a:rPr>
              <a:t>의 화상 기기 설정 창과 핸드폰 화면을 </a:t>
            </a:r>
            <a:r>
              <a:rPr lang="ko-KR" altLang="en-US" err="1">
                <a:solidFill>
                  <a:srgbClr val="5F7F90"/>
                </a:solidFill>
                <a:cs typeface="Noto Sans CJK KR"/>
              </a:rPr>
              <a:t>새로고침한</a:t>
            </a:r>
            <a:r>
              <a:rPr lang="ko-KR" altLang="en-US">
                <a:solidFill>
                  <a:srgbClr val="5F7F90"/>
                </a:solidFill>
                <a:cs typeface="Noto Sans CJK KR"/>
              </a:rPr>
              <a:t> 후 재설정합니다</a:t>
            </a:r>
            <a:r>
              <a:rPr lang="en-US" altLang="ko-KR">
                <a:solidFill>
                  <a:srgbClr val="5F7F90"/>
                </a:solidFill>
                <a:cs typeface="Noto Sans CJK KR"/>
              </a:rPr>
              <a:t>.</a:t>
            </a:r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BABAF3B9-AD6E-4A4D-AAC3-0BBE5CEF5050}"/>
              </a:ext>
            </a:extLst>
          </p:cNvPr>
          <p:cNvSpPr/>
          <p:nvPr/>
        </p:nvSpPr>
        <p:spPr>
          <a:xfrm>
            <a:off x="365909" y="6831545"/>
            <a:ext cx="4671394" cy="384034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* 문제가 해결되지 않는 경우 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FAQ</a:t>
            </a:r>
            <a:r>
              <a:rPr lang="ko-KR" altLang="en-US" sz="900" spc="-20" err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참고해주시기 바랍니다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2"/>
              </a:rPr>
              <a:t>화상 연결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2"/>
              </a:rPr>
              <a:t>FAQ</a:t>
            </a:r>
            <a:endParaRPr kumimoji="1" lang="ko-Kore-KR" altLang="en-US" sz="900" spc="-20">
              <a:solidFill>
                <a:schemeClr val="tx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" name="내용 개체 틀 7">
            <a:extLst>
              <a:ext uri="{FF2B5EF4-FFF2-40B4-BE49-F238E27FC236}">
                <a16:creationId xmlns:a16="http://schemas.microsoft.com/office/drawing/2014/main" id="{168B179F-C59A-AA44-87F7-EEE5D651C8A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26103" y="3808806"/>
            <a:ext cx="4384793" cy="244475"/>
          </a:xfrm>
        </p:spPr>
        <p:txBody>
          <a:bodyPr/>
          <a:lstStyle/>
          <a:p>
            <a:r>
              <a:rPr kumimoji="1" lang="en-US" altLang="ko-KR"/>
              <a:t>[</a:t>
            </a:r>
            <a:r>
              <a:rPr kumimoji="1" lang="ko-KR" altLang="en-US"/>
              <a:t>온라인 감독 기능이 정상적이지 않은 경우</a:t>
            </a:r>
            <a:r>
              <a:rPr kumimoji="1" lang="en-US" altLang="ko-KR"/>
              <a:t>]</a:t>
            </a:r>
          </a:p>
          <a:p>
            <a:endParaRPr kumimoji="1" lang="ko-Kore-KR" altLang="en-US"/>
          </a:p>
        </p:txBody>
      </p:sp>
      <p:sp>
        <p:nvSpPr>
          <p:cNvPr id="25" name="내용 개체 틀 8">
            <a:extLst>
              <a:ext uri="{FF2B5EF4-FFF2-40B4-BE49-F238E27FC236}">
                <a16:creationId xmlns:a16="http://schemas.microsoft.com/office/drawing/2014/main" id="{D9027E1E-CD09-C04E-B0A8-975F06B6D9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26102" y="7029532"/>
            <a:ext cx="4384793" cy="244475"/>
          </a:xfrm>
        </p:spPr>
        <p:txBody>
          <a:bodyPr/>
          <a:lstStyle/>
          <a:p>
            <a:r>
              <a:rPr kumimoji="1" lang="en-US" altLang="ko-KR"/>
              <a:t>[</a:t>
            </a:r>
            <a:r>
              <a:rPr kumimoji="1" lang="ko-KR" altLang="en-US"/>
              <a:t>화상 설정 페이지에서 재설정</a:t>
            </a:r>
            <a:r>
              <a:rPr kumimoji="1" lang="en-US" altLang="ko-KR"/>
              <a:t>]</a:t>
            </a:r>
          </a:p>
        </p:txBody>
      </p:sp>
      <p:pic>
        <p:nvPicPr>
          <p:cNvPr id="27" name="그림 개체 틀 26" descr="스크린샷이(가) 표시된 사진&#10;&#10;자동 생성된 설명">
            <a:extLst>
              <a:ext uri="{FF2B5EF4-FFF2-40B4-BE49-F238E27FC236}">
                <a16:creationId xmlns:a16="http://schemas.microsoft.com/office/drawing/2014/main" id="{83D7640E-FF3E-EC44-8DE5-AE2E96320B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837" r="2837"/>
          <a:stretch/>
        </p:blipFill>
        <p:spPr>
          <a:xfrm>
            <a:off x="5326063" y="889000"/>
            <a:ext cx="4386262" cy="2879725"/>
          </a:xfrm>
          <a:prstGeom prst="rect">
            <a:avLst/>
          </a:prstGeom>
        </p:spPr>
      </p:pic>
      <p:pic>
        <p:nvPicPr>
          <p:cNvPr id="34" name="그림 개체 틀 33" descr="스크린샷이(가) 표시된 사진&#10;&#10;자동 생성된 설명">
            <a:extLst>
              <a:ext uri="{FF2B5EF4-FFF2-40B4-BE49-F238E27FC236}">
                <a16:creationId xmlns:a16="http://schemas.microsoft.com/office/drawing/2014/main" id="{6E9A06A1-E8CA-2E4C-900C-0848FB5F46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3687" b="3687"/>
          <a:stretch/>
        </p:blipFill>
        <p:spPr>
          <a:xfrm>
            <a:off x="5326063" y="4186238"/>
            <a:ext cx="4386262" cy="2784475"/>
          </a:xfrm>
          <a:prstGeom prst="rect">
            <a:avLst/>
          </a:prstGeom>
        </p:spPr>
      </p:pic>
      <p:sp>
        <p:nvSpPr>
          <p:cNvPr id="35" name="모서리가 둥근 직사각형 34">
            <a:extLst>
              <a:ext uri="{FF2B5EF4-FFF2-40B4-BE49-F238E27FC236}">
                <a16:creationId xmlns:a16="http://schemas.microsoft.com/office/drawing/2014/main" id="{638D99FF-2CD0-7742-A584-BAB2442D9EE7}"/>
              </a:ext>
            </a:extLst>
          </p:cNvPr>
          <p:cNvSpPr/>
          <p:nvPr/>
        </p:nvSpPr>
        <p:spPr>
          <a:xfrm>
            <a:off x="5429839" y="2384981"/>
            <a:ext cx="405353" cy="329939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B87178AA-B5C4-1742-9FC1-CB305508DA4A}"/>
              </a:ext>
            </a:extLst>
          </p:cNvPr>
          <p:cNvSpPr/>
          <p:nvPr/>
        </p:nvSpPr>
        <p:spPr>
          <a:xfrm>
            <a:off x="365909" y="5138499"/>
            <a:ext cx="4671394" cy="1051011"/>
          </a:xfrm>
          <a:prstGeom prst="roundRect">
            <a:avLst>
              <a:gd name="adj" fmla="val 13244"/>
            </a:avLst>
          </a:prstGeom>
          <a:solidFill>
            <a:srgbClr val="FF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다음의 경우 온라인 감독 기능을 재설정해주세요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endParaRPr kumimoji="1" lang="en-US" altLang="ko-Kore-KR" sz="900" spc="-20">
              <a:solidFill>
                <a:schemeClr val="tx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1"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화상 온라인 감독 기능이 </a:t>
            </a:r>
            <a:r>
              <a:rPr kumimoji="1" lang="en-US" altLang="ko-KR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Off</a:t>
            </a:r>
            <a:r>
              <a:rPr kumimoji="1"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로 표시되는 경우</a:t>
            </a:r>
            <a:endParaRPr kumimoji="1" lang="en-US" altLang="ko-KR" sz="900" spc="-20">
              <a:solidFill>
                <a:schemeClr val="tx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kumimoji="1"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감독관에게 화상 기기 연결과 관련한 </a:t>
            </a:r>
            <a:r>
              <a:rPr kumimoji="1" lang="ko-KR" altLang="en-US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메시지</a:t>
            </a:r>
            <a:r>
              <a:rPr kumimoji="1"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 받은 경우</a:t>
            </a:r>
            <a:endParaRPr kumimoji="1" lang="ko-Kore-KR" altLang="en-US" sz="900" spc="-20">
              <a:solidFill>
                <a:schemeClr val="tx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6529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검은색, 공, 측정기, 플레이어이(가) 표시된 사진&#10;&#10;자동 생성된 설명">
            <a:extLst>
              <a:ext uri="{FF2B5EF4-FFF2-40B4-BE49-F238E27FC236}">
                <a16:creationId xmlns:a16="http://schemas.microsoft.com/office/drawing/2014/main" id="{D164D1FB-FEAF-5C43-A734-307457627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294228"/>
          <a:stretch/>
        </p:blipFill>
        <p:spPr>
          <a:xfrm>
            <a:off x="5108908" y="4097814"/>
            <a:ext cx="4601263" cy="3147086"/>
          </a:xfrm>
          <a:prstGeom prst="rect">
            <a:avLst/>
          </a:prstGeom>
          <a:solidFill>
            <a:srgbClr val="263746"/>
          </a:solidFill>
          <a:ln w="6350">
            <a:solidFill>
              <a:srgbClr val="B3C0CC"/>
            </a:solidFill>
          </a:ln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A7464468-2339-AA4B-8FC6-B6BFF58F1061}"/>
              </a:ext>
            </a:extLst>
          </p:cNvPr>
          <p:cNvSpPr/>
          <p:nvPr/>
        </p:nvSpPr>
        <p:spPr>
          <a:xfrm>
            <a:off x="366646" y="4089600"/>
            <a:ext cx="4623359" cy="3164681"/>
          </a:xfrm>
          <a:prstGeom prst="rect">
            <a:avLst/>
          </a:prstGeom>
          <a:solidFill>
            <a:srgbClr val="F8F8F8"/>
          </a:solidFill>
          <a:ln w="6350">
            <a:solidFill>
              <a:srgbClr val="B3C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26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/>
              <a:t>6.</a:t>
            </a:r>
            <a:r>
              <a:rPr kumimoji="1" lang="ko-KR" altLang="en-US"/>
              <a:t> 문의하기</a:t>
            </a:r>
            <a:r>
              <a:rPr kumimoji="1" lang="en-US" altLang="ko-KR"/>
              <a:t>(</a:t>
            </a:r>
            <a:r>
              <a:rPr kumimoji="1" lang="ko-KR" altLang="en-US"/>
              <a:t>채팅</a:t>
            </a:r>
            <a:r>
              <a:rPr kumimoji="1" lang="en-US" altLang="ko-KR"/>
              <a:t>)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문의사항이 있는 경우 문의하기</a:t>
            </a:r>
            <a:r>
              <a:rPr lang="en-US" altLang="ko-KR"/>
              <a:t>(</a:t>
            </a:r>
            <a:r>
              <a:rPr lang="ko-KR" altLang="en-US"/>
              <a:t>채팅</a:t>
            </a:r>
            <a:r>
              <a:rPr lang="en-US" altLang="ko-KR"/>
              <a:t>)</a:t>
            </a:r>
            <a:r>
              <a:rPr lang="ko-KR" altLang="en-US"/>
              <a:t>을 활용합니다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문의하기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887422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온라인 감독 설정 중 문의사항이 있는 경우 우측 하단의 아이콘을 통해 문의합니다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모의테스트</a:t>
            </a:r>
            <a:r>
              <a:rPr lang="en-US" altLang="ko-KR"/>
              <a:t>, </a:t>
            </a:r>
            <a:r>
              <a:rPr lang="ko-KR" altLang="en-US"/>
              <a:t>시험 중 문의사항이 있는 경우 우측 상단의</a:t>
            </a:r>
            <a:r>
              <a:rPr lang="ko-KR" altLang="en-US" b="1"/>
              <a:t> </a:t>
            </a:r>
            <a:r>
              <a:rPr lang="en-US" altLang="ko-KR" b="1"/>
              <a:t>[</a:t>
            </a:r>
            <a:r>
              <a:rPr lang="ko-KR" altLang="en-US" b="1"/>
              <a:t>문의하기</a:t>
            </a:r>
            <a:r>
              <a:rPr lang="en-US" altLang="ko-KR" b="1"/>
              <a:t>(</a:t>
            </a:r>
            <a:r>
              <a:rPr lang="ko-KR" altLang="en-US" b="1"/>
              <a:t>채팅</a:t>
            </a:r>
            <a:r>
              <a:rPr lang="en-US" altLang="ko-KR" b="1"/>
              <a:t>)]</a:t>
            </a:r>
            <a:r>
              <a:rPr lang="ko-KR" altLang="en-US"/>
              <a:t>을 클릭하여 문의합니다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감독관 메시지 등 안내 사항이 전달되는 경우 관련 내용을 반드시 확인해주시기 바랍니다</a:t>
            </a:r>
            <a:r>
              <a:rPr lang="en-US" altLang="ko-KR"/>
              <a:t>.</a:t>
            </a: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D282DB45-1DC5-1D49-9F28-76BCFE998B5C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추가 안내</a:t>
            </a:r>
          </a:p>
        </p:txBody>
      </p:sp>
      <p:pic>
        <p:nvPicPr>
          <p:cNvPr id="22" name="그림 21" descr="스크린샷이(가) 표시된 사진&#10;&#10;자동 생성된 설명">
            <a:extLst>
              <a:ext uri="{FF2B5EF4-FFF2-40B4-BE49-F238E27FC236}">
                <a16:creationId xmlns:a16="http://schemas.microsoft.com/office/drawing/2014/main" id="{4C1B60A7-3581-E545-8D09-AB9510157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0" t="3582" r="3827" b="14966"/>
          <a:stretch/>
        </p:blipFill>
        <p:spPr>
          <a:xfrm>
            <a:off x="2515101" y="4154700"/>
            <a:ext cx="1592512" cy="30902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30E2D9-1443-CB47-A8B3-38AFC054B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2" t="5042" r="-2502" b="773"/>
          <a:stretch/>
        </p:blipFill>
        <p:spPr>
          <a:xfrm>
            <a:off x="619215" y="5967167"/>
            <a:ext cx="1130300" cy="1148302"/>
          </a:xfrm>
          <a:prstGeom prst="rect">
            <a:avLst/>
          </a:prstGeom>
        </p:spPr>
      </p:pic>
      <p:pic>
        <p:nvPicPr>
          <p:cNvPr id="25" name="그림 24" descr="스크린샷, 모니터, 노트북, 화면이(가) 표시된 사진&#10;&#10;자동 생성된 설명">
            <a:extLst>
              <a:ext uri="{FF2B5EF4-FFF2-40B4-BE49-F238E27FC236}">
                <a16:creationId xmlns:a16="http://schemas.microsoft.com/office/drawing/2014/main" id="{80942AE5-C93E-9143-874E-4D159A06CA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48" t="85876" r="24101" b="6390"/>
          <a:stretch/>
        </p:blipFill>
        <p:spPr>
          <a:xfrm>
            <a:off x="5631449" y="6081354"/>
            <a:ext cx="3902684" cy="1005834"/>
          </a:xfrm>
          <a:prstGeom prst="rect">
            <a:avLst/>
          </a:prstGeom>
        </p:spPr>
      </p:pic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36DE6F6F-6A4A-374E-AB56-4927EADA9C05}"/>
              </a:ext>
            </a:extLst>
          </p:cNvPr>
          <p:cNvSpPr/>
          <p:nvPr/>
        </p:nvSpPr>
        <p:spPr>
          <a:xfrm>
            <a:off x="5755591" y="4095902"/>
            <a:ext cx="937440" cy="291648"/>
          </a:xfrm>
          <a:prstGeom prst="roundRect">
            <a:avLst>
              <a:gd name="adj" fmla="val 9966"/>
            </a:avLst>
          </a:prstGeom>
          <a:noFill/>
          <a:ln w="28575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5180"/>
                      <a:gd name="connsiteY0" fmla="*/ 79282 h 795528"/>
                      <a:gd name="connsiteX1" fmla="*/ 79282 w 915180"/>
                      <a:gd name="connsiteY1" fmla="*/ 0 h 795528"/>
                      <a:gd name="connsiteX2" fmla="*/ 472722 w 915180"/>
                      <a:gd name="connsiteY2" fmla="*/ 0 h 795528"/>
                      <a:gd name="connsiteX3" fmla="*/ 835898 w 915180"/>
                      <a:gd name="connsiteY3" fmla="*/ 0 h 795528"/>
                      <a:gd name="connsiteX4" fmla="*/ 915180 w 915180"/>
                      <a:gd name="connsiteY4" fmla="*/ 79282 h 795528"/>
                      <a:gd name="connsiteX5" fmla="*/ 915180 w 915180"/>
                      <a:gd name="connsiteY5" fmla="*/ 716246 h 795528"/>
                      <a:gd name="connsiteX6" fmla="*/ 835898 w 915180"/>
                      <a:gd name="connsiteY6" fmla="*/ 795528 h 795528"/>
                      <a:gd name="connsiteX7" fmla="*/ 457590 w 915180"/>
                      <a:gd name="connsiteY7" fmla="*/ 795528 h 795528"/>
                      <a:gd name="connsiteX8" fmla="*/ 79282 w 915180"/>
                      <a:gd name="connsiteY8" fmla="*/ 795528 h 795528"/>
                      <a:gd name="connsiteX9" fmla="*/ 0 w 915180"/>
                      <a:gd name="connsiteY9" fmla="*/ 716246 h 795528"/>
                      <a:gd name="connsiteX10" fmla="*/ 0 w 915180"/>
                      <a:gd name="connsiteY10" fmla="*/ 79282 h 7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5180" h="795528" extrusionOk="0">
                        <a:moveTo>
                          <a:pt x="0" y="79282"/>
                        </a:moveTo>
                        <a:cubicBezTo>
                          <a:pt x="-7848" y="30655"/>
                          <a:pt x="28233" y="2726"/>
                          <a:pt x="79282" y="0"/>
                        </a:cubicBezTo>
                        <a:cubicBezTo>
                          <a:pt x="212911" y="12751"/>
                          <a:pt x="368591" y="-15435"/>
                          <a:pt x="472722" y="0"/>
                        </a:cubicBezTo>
                        <a:cubicBezTo>
                          <a:pt x="576853" y="15435"/>
                          <a:pt x="723277" y="-1949"/>
                          <a:pt x="835898" y="0"/>
                        </a:cubicBezTo>
                        <a:cubicBezTo>
                          <a:pt x="872826" y="-3752"/>
                          <a:pt x="917980" y="36834"/>
                          <a:pt x="915180" y="79282"/>
                        </a:cubicBezTo>
                        <a:cubicBezTo>
                          <a:pt x="918419" y="351574"/>
                          <a:pt x="888912" y="451091"/>
                          <a:pt x="915180" y="716246"/>
                        </a:cubicBezTo>
                        <a:cubicBezTo>
                          <a:pt x="920123" y="751988"/>
                          <a:pt x="876659" y="798187"/>
                          <a:pt x="835898" y="795528"/>
                        </a:cubicBezTo>
                        <a:cubicBezTo>
                          <a:pt x="668429" y="797138"/>
                          <a:pt x="609655" y="803380"/>
                          <a:pt x="457590" y="795528"/>
                        </a:cubicBezTo>
                        <a:cubicBezTo>
                          <a:pt x="305525" y="787676"/>
                          <a:pt x="177623" y="795827"/>
                          <a:pt x="79282" y="795528"/>
                        </a:cubicBezTo>
                        <a:cubicBezTo>
                          <a:pt x="27947" y="795096"/>
                          <a:pt x="3167" y="751347"/>
                          <a:pt x="0" y="716246"/>
                        </a:cubicBezTo>
                        <a:cubicBezTo>
                          <a:pt x="-24493" y="476672"/>
                          <a:pt x="-27893" y="314664"/>
                          <a:pt x="0" y="792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697"/>
          </a:p>
        </p:txBody>
      </p:sp>
    </p:spTree>
    <p:extLst>
      <p:ext uri="{BB962C8B-B14F-4D97-AF65-F5344CB8AC3E}">
        <p14:creationId xmlns:p14="http://schemas.microsoft.com/office/powerpoint/2010/main" val="2928665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27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701731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7.</a:t>
            </a:r>
            <a:r>
              <a:rPr kumimoji="1" lang="ko-KR" altLang="en-US">
                <a:latin typeface="Malgun Gothic"/>
                <a:ea typeface="Malgun Gothic"/>
              </a:rPr>
              <a:t> 테스트 문의 대응 및 장애 시 해결방안</a:t>
            </a:r>
            <a:br>
              <a:rPr kumimoji="1" lang="ko-KR" altLang="en-US"/>
            </a:b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다음은 화상 감독 관련 문의 대응 관련 비즈니스 가이드 입니다</a:t>
            </a:r>
            <a:r>
              <a:rPr lang="en-US" altLang="ko-KR"/>
              <a:t>. 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30400"/>
            <a:ext cx="8525806" cy="292388"/>
          </a:xfrm>
        </p:spPr>
        <p:txBody>
          <a:bodyPr/>
          <a:lstStyle/>
          <a:p>
            <a:r>
              <a:rPr lang="ko-KR" altLang="en-US" err="1">
                <a:ea typeface="맑은 고딕"/>
                <a:cs typeface="Calibri"/>
              </a:rPr>
              <a:t>사전&amp;데모</a:t>
            </a:r>
            <a:r>
              <a:rPr lang="ko-KR" altLang="en-US">
                <a:ea typeface="맑은 고딕"/>
                <a:cs typeface="Calibri"/>
              </a:rPr>
              <a:t> 테스트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60837913-A5D9-5848-B637-8F1D3F494E78}"/>
              </a:ext>
            </a:extLst>
          </p:cNvPr>
          <p:cNvSpPr txBox="1">
            <a:spLocks/>
          </p:cNvSpPr>
          <p:nvPr/>
        </p:nvSpPr>
        <p:spPr>
          <a:xfrm>
            <a:off x="366648" y="2434495"/>
            <a:ext cx="9344264" cy="497572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ore-KR" altLang="en-US" sz="1000" b="0" i="0" kern="1200" spc="-20" baseline="0" dirty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buFont typeface="Arial" panose="020B0604020202020204" pitchFamily="34" charset="0"/>
              <a:buChar char="•"/>
            </a:pPr>
            <a:r>
              <a:rPr lang="ko-KR" altLang="en-US"/>
              <a:t>화상 감독 시험 응시자는 </a:t>
            </a:r>
            <a:r>
              <a:rPr lang="en-US" altLang="ko-KR" b="1"/>
              <a:t>[</a:t>
            </a:r>
            <a:r>
              <a:rPr lang="ko-KR" altLang="en-US" b="1"/>
              <a:t>사전 테스트</a:t>
            </a:r>
            <a:r>
              <a:rPr lang="en-US" altLang="ko-KR" b="1"/>
              <a:t>]</a:t>
            </a:r>
            <a:r>
              <a:rPr lang="ko-KR" altLang="en-US" err="1"/>
              <a:t>를</a:t>
            </a:r>
            <a:r>
              <a:rPr lang="ko-KR" altLang="en-US"/>
              <a:t> 통해 시험 전에 화상 기기가 정상적으로 연결되는지 테스트할 수 있습니다</a:t>
            </a:r>
            <a:r>
              <a:rPr lang="en-US" altLang="ko-KR"/>
              <a:t>.  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ko-KR" altLang="en-US"/>
              <a:t>데모 테스트는 본 테스트 시작 바로 이전에 시행하는 임시 테스트 페이지입니다</a:t>
            </a:r>
            <a:r>
              <a:rPr lang="en-US" altLang="ko-KR"/>
              <a:t>.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27B7379-0068-9F4E-8EA8-D9F8639A07B8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1</a:t>
            </a:r>
          </a:p>
        </p:txBody>
      </p:sp>
      <p:sp>
        <p:nvSpPr>
          <p:cNvPr id="13" name="내용 개체 틀 15">
            <a:extLst>
              <a:ext uri="{FF2B5EF4-FFF2-40B4-BE49-F238E27FC236}">
                <a16:creationId xmlns:a16="http://schemas.microsoft.com/office/drawing/2014/main" id="{9EFF56C1-B442-0842-9AA3-757BE2FA2D35}"/>
              </a:ext>
            </a:extLst>
          </p:cNvPr>
          <p:cNvSpPr txBox="1">
            <a:spLocks/>
          </p:cNvSpPr>
          <p:nvPr/>
        </p:nvSpPr>
        <p:spPr>
          <a:xfrm>
            <a:off x="1184365" y="3448139"/>
            <a:ext cx="8525806" cy="292388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1" i="0" kern="120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2pPr>
            <a:lvl3pPr marL="950188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3pPr>
            <a:lvl4pPr marL="1425281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4pPr>
            <a:lvl5pPr marL="1900376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ore-KR" altLang="en-US" sz="1320" b="0" i="0" kern="1200" spc="-85" baseline="0" dirty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ea typeface="맑은 고딕"/>
                <a:cs typeface="Calibri"/>
              </a:rPr>
              <a:t>자주 묻는 질문 </a:t>
            </a: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9AA770C4-5005-6D44-8812-131521E9016C}"/>
              </a:ext>
            </a:extLst>
          </p:cNvPr>
          <p:cNvSpPr/>
          <p:nvPr/>
        </p:nvSpPr>
        <p:spPr>
          <a:xfrm>
            <a:off x="367672" y="3485293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2</a:t>
            </a: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5C30D9DC-392F-DB42-B608-E154B71928BD}"/>
              </a:ext>
            </a:extLst>
          </p:cNvPr>
          <p:cNvGraphicFramePr>
            <a:graphicFrameLocks noGrp="1"/>
          </p:cNvGraphicFramePr>
          <p:nvPr/>
        </p:nvGraphicFramePr>
        <p:xfrm>
          <a:off x="366647" y="5430273"/>
          <a:ext cx="4671393" cy="179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131">
                  <a:extLst>
                    <a:ext uri="{9D8B030D-6E8A-4147-A177-3AD203B41FA5}">
                      <a16:colId xmlns:a16="http://schemas.microsoft.com/office/drawing/2014/main" val="2778586011"/>
                    </a:ext>
                  </a:extLst>
                </a:gridCol>
                <a:gridCol w="1557131">
                  <a:extLst>
                    <a:ext uri="{9D8B030D-6E8A-4147-A177-3AD203B41FA5}">
                      <a16:colId xmlns:a16="http://schemas.microsoft.com/office/drawing/2014/main" val="1011103366"/>
                    </a:ext>
                  </a:extLst>
                </a:gridCol>
                <a:gridCol w="1557131">
                  <a:extLst>
                    <a:ext uri="{9D8B030D-6E8A-4147-A177-3AD203B41FA5}">
                      <a16:colId xmlns:a16="http://schemas.microsoft.com/office/drawing/2014/main" val="3841841131"/>
                    </a:ext>
                  </a:extLst>
                </a:gridCol>
              </a:tblGrid>
              <a:tr h="440487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ko-KR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운영체제</a:t>
                      </a:r>
                      <a:endParaRPr kumimoji="0" lang="en" altLang="ko-KR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Window 10 (64bit)</a:t>
                      </a:r>
                      <a:endParaRPr kumimoji="0" lang="ko-KR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Mac OS (64bit)</a:t>
                      </a:r>
                      <a:endParaRPr kumimoji="0" lang="ko-KR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337856"/>
                  </a:ext>
                </a:extLst>
              </a:tr>
              <a:tr h="440487">
                <a:tc>
                  <a:txBody>
                    <a:bodyPr/>
                    <a:lstStyle/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" altLang="ko-KR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CPU</a:t>
                      </a:r>
                      <a:endParaRPr kumimoji="0" lang="en" altLang="ko-KR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Quad Core</a:t>
                      </a:r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Quad Core</a:t>
                      </a:r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1370"/>
                  </a:ext>
                </a:extLst>
              </a:tr>
              <a:tr h="440487">
                <a:tc>
                  <a:txBody>
                    <a:bodyPr/>
                    <a:lstStyle/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" altLang="ko-KR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RAM</a:t>
                      </a:r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8GB</a:t>
                      </a:r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4GB</a:t>
                      </a:r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651856"/>
                  </a:ext>
                </a:extLst>
              </a:tr>
              <a:tr h="44048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PC Web Browser</a:t>
                      </a:r>
                      <a:endParaRPr kumimoji="0" lang="ko-KR"/>
                    </a:p>
                  </a:txBody>
                  <a:tcPr marL="169684" marR="169684" marT="43100" marB="43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Chrome(77버전 </a:t>
                      </a:r>
                      <a:r>
                        <a:rPr lang="en" altLang="ko-KR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이상</a:t>
                      </a: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)</a:t>
                      </a:r>
                      <a:endParaRPr lang="ko-KR" altLang="en-US"/>
                    </a:p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Firefox (66버전 </a:t>
                      </a:r>
                      <a:r>
                        <a:rPr lang="en" altLang="ko-KR" sz="9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이상</a:t>
                      </a: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)</a:t>
                      </a:r>
                      <a:endParaRPr kumimoji="0" lang="en" altLang="ko-K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86144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859B42E-A5DF-B847-B0DB-8697A17A3A1F}"/>
              </a:ext>
            </a:extLst>
          </p:cNvPr>
          <p:cNvSpPr txBox="1"/>
          <p:nvPr/>
        </p:nvSpPr>
        <p:spPr>
          <a:xfrm>
            <a:off x="366647" y="5117610"/>
            <a:ext cx="46713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900">
                <a:latin typeface="Noto Sans CJK KR"/>
                <a:ea typeface="Noto Sans CJK KR"/>
                <a:cs typeface="Calibri"/>
              </a:rPr>
              <a:t>[ PC 권장 사양 ]</a:t>
            </a:r>
          </a:p>
        </p:txBody>
      </p: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B7F34307-8CD1-FC40-8352-E09ED18E6726}"/>
              </a:ext>
            </a:extLst>
          </p:cNvPr>
          <p:cNvGraphicFramePr>
            <a:graphicFrameLocks noGrp="1"/>
          </p:cNvGraphicFramePr>
          <p:nvPr/>
        </p:nvGraphicFramePr>
        <p:xfrm>
          <a:off x="5374673" y="5417143"/>
          <a:ext cx="4335497" cy="880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165">
                  <a:extLst>
                    <a:ext uri="{9D8B030D-6E8A-4147-A177-3AD203B41FA5}">
                      <a16:colId xmlns:a16="http://schemas.microsoft.com/office/drawing/2014/main" val="2778586011"/>
                    </a:ext>
                  </a:extLst>
                </a:gridCol>
                <a:gridCol w="1610801">
                  <a:extLst>
                    <a:ext uri="{9D8B030D-6E8A-4147-A177-3AD203B41FA5}">
                      <a16:colId xmlns:a16="http://schemas.microsoft.com/office/drawing/2014/main" val="1011103366"/>
                    </a:ext>
                  </a:extLst>
                </a:gridCol>
                <a:gridCol w="1279531">
                  <a:extLst>
                    <a:ext uri="{9D8B030D-6E8A-4147-A177-3AD203B41FA5}">
                      <a16:colId xmlns:a16="http://schemas.microsoft.com/office/drawing/2014/main" val="3841841131"/>
                    </a:ext>
                  </a:extLst>
                </a:gridCol>
              </a:tblGrid>
              <a:tr h="440487">
                <a:tc>
                  <a:txBody>
                    <a:bodyPr/>
                    <a:lstStyle/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" altLang="ko-KR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운영체제</a:t>
                      </a:r>
                      <a:endParaRPr kumimoji="0" lang="en" altLang="ko-KR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Android</a:t>
                      </a:r>
                      <a:endParaRPr kumimoji="0" lang="en" altLang="ko-K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iOS</a:t>
                      </a:r>
                      <a:endParaRPr kumimoji="0" lang="en" altLang="ko-K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7485D"/>
                        </a:solidFill>
                        <a:effectLst/>
                        <a:uLnTx/>
                        <a:uFillTx/>
                        <a:latin typeface="Noto Sans CJK KR"/>
                        <a:ea typeface="Noto Sans CJK KR"/>
                        <a:cs typeface="+mn-cs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337856"/>
                  </a:ext>
                </a:extLst>
              </a:tr>
              <a:tr h="44048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Mobile Web Browser</a:t>
                      </a:r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Chrome (77버전 이상)</a:t>
                      </a:r>
                      <a:endParaRPr kumimoji="0" lang="ko-KR" altLang="en-US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485D"/>
                          </a:solidFill>
                          <a:effectLst/>
                          <a:uLnTx/>
                          <a:uFillTx/>
                          <a:latin typeface="Noto Sans CJK KR"/>
                          <a:ea typeface="Noto Sans CJK KR"/>
                          <a:cs typeface="+mn-cs"/>
                        </a:rPr>
                        <a:t>Safari</a:t>
                      </a:r>
                      <a:endParaRPr kumimoji="0" lang="ko-KR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13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3FBE2AB-1438-C04D-87E1-F14D7379ACCA}"/>
              </a:ext>
            </a:extLst>
          </p:cNvPr>
          <p:cNvSpPr txBox="1"/>
          <p:nvPr/>
        </p:nvSpPr>
        <p:spPr>
          <a:xfrm>
            <a:off x="5374673" y="5103691"/>
            <a:ext cx="43354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900">
                <a:latin typeface="Noto Sans CJK KR"/>
                <a:ea typeface="Noto Sans CJK KR"/>
                <a:cs typeface="Calibri"/>
              </a:rPr>
              <a:t>[ </a:t>
            </a:r>
            <a:r>
              <a:rPr lang="ko-KR" altLang="en-US" sz="900" err="1">
                <a:latin typeface="Noto Sans CJK KR"/>
                <a:ea typeface="Noto Sans CJK KR"/>
                <a:cs typeface="Calibri"/>
              </a:rPr>
              <a:t>Mobile</a:t>
            </a:r>
            <a:r>
              <a:rPr lang="ko-KR" altLang="en-US" sz="900">
                <a:latin typeface="Noto Sans CJK KR"/>
                <a:ea typeface="Noto Sans CJK KR"/>
                <a:cs typeface="Calibri"/>
              </a:rPr>
              <a:t> 권장 사양 ]</a:t>
            </a:r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284FBE8F-9BC9-9841-A31E-899BEFE1211A}"/>
              </a:ext>
            </a:extLst>
          </p:cNvPr>
          <p:cNvSpPr/>
          <p:nvPr/>
        </p:nvSpPr>
        <p:spPr>
          <a:xfrm>
            <a:off x="366647" y="3848450"/>
            <a:ext cx="9344262" cy="890605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ko-KR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Q.  </a:t>
            </a:r>
            <a:r>
              <a:rPr lang="ko-KR" altLang="en-US" sz="900" b="1" spc="-20" err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화상감독</a:t>
            </a:r>
            <a:r>
              <a:rPr lang="ko-KR" altLang="en-US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응시자의 시스템 </a:t>
            </a:r>
            <a:r>
              <a:rPr lang="ko-KR" altLang="en-US" sz="900" b="1" spc="-20" err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권장사양이</a:t>
            </a:r>
            <a:r>
              <a:rPr lang="ko-KR" altLang="en-US" sz="900" b="1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어떻게 되나요   </a:t>
            </a:r>
          </a:p>
          <a:p>
            <a:pPr>
              <a:lnSpc>
                <a:spcPct val="200000"/>
              </a:lnSpc>
            </a:pPr>
            <a:r>
              <a:rPr lang="ko-KR" altLang="en-US" sz="900" spc="-20" err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프로그래머스는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 아래 이미지와 같이 윈도우 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10 , 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macOS 10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이상 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Chrome 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및 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Firefox 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브라우저에서의 이용을 권장하고 있으며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</a:p>
          <a:p>
            <a:pPr>
              <a:lnSpc>
                <a:spcPct val="140000"/>
              </a:lnSpc>
            </a:pP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안드로이드의 경우 크롬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아이폰은 </a:t>
            </a:r>
            <a:r>
              <a:rPr lang="en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safari</a:t>
            </a:r>
            <a:r>
              <a:rPr lang="ko-KR" altLang="en-US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에서만 접근이 허용됩니다</a:t>
            </a:r>
            <a:r>
              <a:rPr lang="en-US" altLang="ko-KR" sz="900" spc="-2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79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28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7.</a:t>
            </a:r>
            <a:r>
              <a:rPr kumimoji="1" lang="ko-KR" altLang="en-US">
                <a:latin typeface="Malgun Gothic"/>
                <a:ea typeface="Malgun Gothic"/>
              </a:rPr>
              <a:t> 테스트 문의 대응 및 장애 시 해결방안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>
                <a:latin typeface="Malgun Gothic"/>
                <a:ea typeface="Malgun Gothic"/>
              </a:rPr>
              <a:t>다음은 테스트 관련 Q&amp;A 비즈니스 가이드 입니다</a:t>
            </a:r>
            <a:r>
              <a:rPr lang="en-US" altLang="ko-KR">
                <a:latin typeface="Malgun Gothic"/>
                <a:ea typeface="Malgun Gothic"/>
              </a:rPr>
              <a:t>. 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30400"/>
            <a:ext cx="8525806" cy="292388"/>
          </a:xfrm>
        </p:spPr>
        <p:txBody>
          <a:bodyPr/>
          <a:lstStyle/>
          <a:p>
            <a:pPr marL="5715" indent="-5715"/>
            <a:r>
              <a:rPr lang="ko-KR" altLang="en-US">
                <a:solidFill>
                  <a:schemeClr val="tx1"/>
                </a:solidFill>
                <a:latin typeface="Malgun Gothic"/>
                <a:ea typeface="Malgun Gothic"/>
              </a:rPr>
              <a:t>문의 대응 - 테스트 접속 및 종료</a:t>
            </a:r>
            <a:endParaRPr lang="ko-KR">
              <a:solidFill>
                <a:schemeClr val="tx1"/>
              </a:solidFill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" altLang="ko-KR" sz="950" b="1" spc="50" dirty="0">
                <a:solidFill>
                  <a:schemeClr val="bg1"/>
                </a:solidFill>
                <a:latin typeface="Malgun Gothic"/>
                <a:ea typeface="Malgun Gothic"/>
              </a:rPr>
              <a:t>STEP. 3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373521" y="2505533"/>
            <a:ext cx="9344262" cy="1032359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ko-KR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Q. </a:t>
            </a:r>
            <a:r>
              <a:rPr lang="ko-KR" altLang="en-US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테스트 </a:t>
            </a:r>
            <a:r>
              <a:rPr lang="ko-KR" altLang="en-US" sz="900" b="1" spc="-20" dirty="0" err="1">
                <a:solidFill>
                  <a:schemeClr val="tx1"/>
                </a:solidFill>
                <a:latin typeface="Malgun Gothic"/>
                <a:ea typeface="Malgun Gothic"/>
              </a:rPr>
              <a:t>재접속이</a:t>
            </a:r>
            <a:r>
              <a:rPr lang="ko-KR" altLang="en-US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 안될 경우</a:t>
            </a:r>
            <a:r>
              <a:rPr lang="en-US" altLang="ko-KR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(</a:t>
            </a:r>
            <a:r>
              <a:rPr lang="ko-KR" altLang="en-US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최초로 접속한 브라우저에서만 접속할 수 있습니다</a:t>
            </a:r>
            <a:r>
              <a:rPr lang="en-US" altLang="ko-KR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.)</a:t>
            </a:r>
            <a:endParaRPr lang="ko-KR" altLang="en-US" sz="900" b="1" spc="-20" dirty="0">
              <a:solidFill>
                <a:schemeClr val="tx1"/>
              </a:solidFill>
              <a:latin typeface="Malgun Gothic"/>
              <a:ea typeface="Malgun Gothic"/>
            </a:endParaRPr>
          </a:p>
          <a:p>
            <a:pPr>
              <a:lnSpc>
                <a:spcPct val="200000"/>
              </a:lnSpc>
            </a:pPr>
            <a:r>
              <a:rPr lang="en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A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.</a:t>
            </a:r>
            <a:r>
              <a:rPr lang="en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 </a:t>
            </a:r>
            <a:r>
              <a:rPr lang="ko-KR" altLang="en-US" sz="900" spc="-20" dirty="0">
                <a:solidFill>
                  <a:schemeClr val="tx1"/>
                </a:solidFill>
                <a:latin typeface="Malgun Gothic"/>
                <a:ea typeface="Malgun Gothic"/>
              </a:rPr>
              <a:t>브라우저나 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PC</a:t>
            </a:r>
            <a:r>
              <a:rPr lang="ko-KR" altLang="en-US" sz="900" spc="-20" dirty="0" err="1">
                <a:solidFill>
                  <a:schemeClr val="tx1"/>
                </a:solidFill>
                <a:latin typeface="Malgun Gothic"/>
                <a:ea typeface="Malgun Gothic"/>
              </a:rPr>
              <a:t>를</a:t>
            </a:r>
            <a:r>
              <a:rPr lang="ko-KR" altLang="en-US" sz="900" spc="-20" dirty="0">
                <a:solidFill>
                  <a:schemeClr val="tx1"/>
                </a:solidFill>
                <a:latin typeface="Malgun Gothic"/>
                <a:ea typeface="Malgun Gothic"/>
              </a:rPr>
              <a:t> 변경하셔야 하는 경우 다른 브라우저에서 접속할 수 있도록 설정해드립니다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. </a:t>
            </a:r>
          </a:p>
          <a:p>
            <a:pPr>
              <a:lnSpc>
                <a:spcPct val="200000"/>
              </a:lnSpc>
            </a:pP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   </a:t>
            </a:r>
            <a:r>
              <a:rPr lang="ko-KR" altLang="en-US" sz="900" spc="-20" dirty="0">
                <a:solidFill>
                  <a:schemeClr val="tx1"/>
                </a:solidFill>
                <a:latin typeface="Malgun Gothic"/>
                <a:ea typeface="Malgun Gothic"/>
              </a:rPr>
              <a:t>다른 브라우저에서 접속 하신 후 </a:t>
            </a:r>
            <a:r>
              <a:rPr lang="ko-KR" altLang="en-US" sz="900" spc="-20" dirty="0" err="1">
                <a:solidFill>
                  <a:schemeClr val="tx1"/>
                </a:solidFill>
                <a:latin typeface="Malgun Gothic"/>
                <a:ea typeface="Malgun Gothic"/>
              </a:rPr>
              <a:t>채널톡으로</a:t>
            </a:r>
            <a:r>
              <a:rPr lang="ko-KR" altLang="en-US" sz="900" spc="-20" dirty="0">
                <a:solidFill>
                  <a:schemeClr val="tx1"/>
                </a:solidFill>
                <a:latin typeface="Malgun Gothic"/>
                <a:ea typeface="Malgun Gothic"/>
              </a:rPr>
              <a:t> 이름과 이메일을 알려주시기 바랍니다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.</a:t>
            </a:r>
          </a:p>
        </p:txBody>
      </p:sp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D56AF65F-29FC-4D4B-99ED-F9488D25F487}"/>
              </a:ext>
            </a:extLst>
          </p:cNvPr>
          <p:cNvSpPr/>
          <p:nvPr/>
        </p:nvSpPr>
        <p:spPr>
          <a:xfrm>
            <a:off x="365909" y="3903980"/>
            <a:ext cx="9344262" cy="1032359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ko-KR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Q. </a:t>
            </a:r>
            <a:r>
              <a:rPr lang="ko-KR" altLang="en-US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테스트 제출 및 종료 방법</a:t>
            </a:r>
            <a:endParaRPr lang="ko-KR" altLang="en-US" sz="900" b="1" spc="-2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200000"/>
              </a:lnSpc>
            </a:pPr>
            <a:r>
              <a:rPr lang="en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A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.</a:t>
            </a:r>
            <a:r>
              <a:rPr lang="en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 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코드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작성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후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[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채점하고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제출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]</a:t>
            </a:r>
            <a:r>
              <a:rPr lang="ko-KR" altLang="en-US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또는 </a:t>
            </a:r>
            <a:r>
              <a:rPr lang="en-US" altLang="ko-KR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[</a:t>
            </a:r>
            <a:r>
              <a:rPr lang="ko-KR" altLang="en-US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코드 제출</a:t>
            </a:r>
            <a:r>
              <a:rPr lang="en-US" altLang="ko-KR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]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을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클릭해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주시고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,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테스트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종료</a:t>
            </a:r>
            <a:r>
              <a:rPr lang="ko-KR" altLang="en-US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시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오른쪽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상단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-US" altLang="ko-KR" sz="900" b="1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[</a:t>
            </a:r>
            <a:r>
              <a:rPr lang="en" sz="900" b="1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테스트</a:t>
            </a:r>
            <a:r>
              <a:rPr lang="en" sz="900" b="1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b="1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종료</a:t>
            </a:r>
            <a:r>
              <a:rPr lang="en-US" altLang="ko-KR" sz="900" b="1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]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버튼을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클릭해주셔야</a:t>
            </a:r>
            <a:r>
              <a:rPr lang="ko-KR" altLang="en-US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합니다</a:t>
            </a:r>
            <a:r>
              <a:rPr lang="en-US" altLang="ko-KR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.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. </a:t>
            </a:r>
            <a:b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</a:br>
            <a:r>
              <a:rPr lang="ko-KR" altLang="en-US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 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단</a:t>
            </a:r>
            <a:r>
              <a:rPr lang="en-US" altLang="ko-KR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,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테스트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종료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시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재접속은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불가합니다</a:t>
            </a:r>
            <a:r>
              <a:rPr lang="en" sz="900" spc="-2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.</a:t>
            </a:r>
            <a:endParaRPr lang="ko-KR" altLang="en-US" sz="900" spc="-20" dirty="0">
              <a:solidFill>
                <a:schemeClr val="tx1"/>
              </a:solidFill>
              <a:latin typeface="Malgun Gothic"/>
              <a:ea typeface="Malgun Gothic"/>
            </a:endParaRP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49652C30-5870-D74E-AAD7-C6F5AF7A8DD7}"/>
              </a:ext>
            </a:extLst>
          </p:cNvPr>
          <p:cNvSpPr/>
          <p:nvPr/>
        </p:nvSpPr>
        <p:spPr>
          <a:xfrm>
            <a:off x="379086" y="5330407"/>
            <a:ext cx="9344262" cy="1032359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ko-KR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Q. </a:t>
            </a:r>
            <a:r>
              <a:rPr lang="ko-KR" altLang="en" sz="900" b="1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실수로</a:t>
            </a:r>
            <a:r>
              <a:rPr lang="en" sz="900" b="1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900" b="1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시험을</a:t>
            </a:r>
            <a:r>
              <a:rPr lang="en" sz="900" b="1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" sz="900" b="1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종료한 경우</a:t>
            </a:r>
            <a:endParaRPr lang="en" altLang="ko-KR" sz="900" b="1" spc="-20" dirty="0">
              <a:solidFill>
                <a:schemeClr val="tx1"/>
              </a:solidFill>
              <a:latin typeface="Malgun Gothic"/>
              <a:ea typeface="Malgun Gothic"/>
            </a:endParaRPr>
          </a:p>
          <a:p>
            <a:pPr>
              <a:lnSpc>
                <a:spcPct val="200000"/>
              </a:lnSpc>
            </a:pPr>
            <a:r>
              <a:rPr lang="en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A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.</a:t>
            </a:r>
            <a:r>
              <a:rPr lang="en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ko-KR" altLang="en-US" sz="900" spc="-20" dirty="0">
                <a:solidFill>
                  <a:schemeClr val="tx1"/>
                </a:solidFill>
                <a:latin typeface="Malgun Gothic"/>
                <a:ea typeface="Malgun Gothic"/>
              </a:rPr>
              <a:t>이름과 이메일 주소를 전달해주시면 다시 접속하실 수 있도록 조치해드리도록 하겠습니다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.</a:t>
            </a:r>
            <a:b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</a:br>
            <a:r>
              <a:rPr lang="ko-KR" altLang="en-US" sz="900" spc="-20" dirty="0">
                <a:solidFill>
                  <a:schemeClr val="tx1"/>
                </a:solidFill>
                <a:latin typeface="Malgun Gothic"/>
                <a:ea typeface="Malgun Gothic"/>
              </a:rPr>
              <a:t>    </a:t>
            </a:r>
            <a:r>
              <a:rPr lang="en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테스트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진행</a:t>
            </a:r>
            <a:r>
              <a:rPr lang="en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시</a:t>
            </a:r>
            <a:r>
              <a:rPr lang="ko-KR" altLang="en-US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테스트를 종료하지 않도록 주의해주시기 바랍니다</a:t>
            </a:r>
            <a:r>
              <a:rPr lang="en-US" altLang="ko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.</a:t>
            </a:r>
            <a:endParaRPr lang="en" sz="900" spc="-20" dirty="0">
              <a:solidFill>
                <a:schemeClr val="tx1"/>
              </a:solidFill>
              <a:latin typeface="Malgun Gothic"/>
              <a:ea typeface="Malgun Gothic"/>
              <a:cs typeface="+mn-lt"/>
            </a:endParaRPr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686CBC60-57F9-C84F-9840-ABD20F189E9B}"/>
              </a:ext>
            </a:extLst>
          </p:cNvPr>
          <p:cNvSpPr/>
          <p:nvPr/>
        </p:nvSpPr>
        <p:spPr>
          <a:xfrm>
            <a:off x="8577393" y="3145927"/>
            <a:ext cx="1060886" cy="226216"/>
          </a:xfrm>
          <a:prstGeom prst="roundRect">
            <a:avLst>
              <a:gd name="adj" fmla="val 17668"/>
            </a:avLst>
          </a:prstGeom>
          <a:solidFill>
            <a:srgbClr val="36485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1100" b="1" spc="20" err="1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고객사</a:t>
            </a:r>
            <a:r>
              <a:rPr kumimoji="1" lang="ko-KR" altLang="en-US" sz="11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 논의</a:t>
            </a:r>
            <a:endParaRPr kumimoji="1" lang="ko-Kore-KR" altLang="en-US" sz="11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B7E9C48F-AF7E-1D4C-AA8C-DC8A5D841A71}"/>
              </a:ext>
            </a:extLst>
          </p:cNvPr>
          <p:cNvSpPr/>
          <p:nvPr/>
        </p:nvSpPr>
        <p:spPr>
          <a:xfrm>
            <a:off x="8577393" y="6012021"/>
            <a:ext cx="1060886" cy="226216"/>
          </a:xfrm>
          <a:prstGeom prst="roundRect">
            <a:avLst>
              <a:gd name="adj" fmla="val 17668"/>
            </a:avLst>
          </a:prstGeom>
          <a:solidFill>
            <a:srgbClr val="36485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ko-KR" altLang="en-US" sz="1100" b="1" spc="20" err="1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고객사</a:t>
            </a:r>
            <a:r>
              <a:rPr kumimoji="1" lang="ko-KR" altLang="en-US" sz="11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 논의</a:t>
            </a:r>
            <a:endParaRPr kumimoji="1" lang="ko-Kore-KR" altLang="en-US" sz="11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753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29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701731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7.</a:t>
            </a:r>
            <a:r>
              <a:rPr kumimoji="1" lang="ko-KR" altLang="en-US">
                <a:latin typeface="Malgun Gothic"/>
                <a:ea typeface="Malgun Gothic"/>
              </a:rPr>
              <a:t> </a:t>
            </a:r>
            <a:r>
              <a:rPr kumimoji="1" lang="ko-KR">
                <a:latin typeface="Malgun Gothic"/>
                <a:ea typeface="Malgun Gothic"/>
              </a:rPr>
              <a:t>테스트 문의 대응 및 장애 시 해결방안</a:t>
            </a:r>
            <a:endParaRPr kumimoji="1" lang="ko-KR" b="0">
              <a:latin typeface="Malgun Gothic"/>
              <a:ea typeface="Malgun Gothic"/>
            </a:endParaRPr>
          </a:p>
          <a:p>
            <a:endParaRPr lang="ko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534505"/>
          </a:xfrm>
        </p:spPr>
        <p:txBody>
          <a:bodyPr/>
          <a:lstStyle/>
          <a:p>
            <a:r>
              <a:rPr lang="ko-KR" dirty="0">
                <a:latin typeface="Malgun Gothic"/>
                <a:ea typeface="Malgun Gothic"/>
              </a:rPr>
              <a:t>다음은 테스트 관련 Q&amp;A 비즈니스 가이드 입니다</a:t>
            </a:r>
            <a:r>
              <a:rPr lang="en-US" dirty="0">
                <a:latin typeface="Malgun Gothic"/>
                <a:ea typeface="Malgun Gothic"/>
              </a:rPr>
              <a:t>. </a:t>
            </a:r>
          </a:p>
          <a:p>
            <a:endParaRPr lang="en-US" altLang="ko-KR" dirty="0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30400"/>
            <a:ext cx="8525806" cy="292388"/>
          </a:xfrm>
        </p:spPr>
        <p:txBody>
          <a:bodyPr/>
          <a:lstStyle/>
          <a:p>
            <a:pPr marL="5715" indent="-5715"/>
            <a:r>
              <a:rPr lang="ko-KR" altLang="en-US" dirty="0">
                <a:solidFill>
                  <a:schemeClr val="tx1"/>
                </a:solidFill>
                <a:latin typeface="Malgun Gothic"/>
                <a:ea typeface="Malgun Gothic"/>
              </a:rPr>
              <a:t>장애 시 해결방안 - 테스트 환경</a:t>
            </a:r>
            <a:endParaRPr lang="ko-KR" altLang="ko-Kore-KR" dirty="0">
              <a:solidFill>
                <a:schemeClr val="tx1"/>
              </a:solidFill>
              <a:latin typeface="Malgun Gothic"/>
              <a:ea typeface="Malgun Gothic"/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" altLang="ko-KR" sz="950" b="1" spc="50" dirty="0">
                <a:solidFill>
                  <a:schemeClr val="bg1"/>
                </a:solidFill>
                <a:latin typeface="Malgun Gothic"/>
                <a:ea typeface="Malgun Gothic"/>
              </a:rPr>
              <a:t>STEP. </a:t>
            </a:r>
            <a:r>
              <a:rPr kumimoji="1" lang="en-US" altLang="ko-KR" sz="950" b="1" spc="50" dirty="0">
                <a:solidFill>
                  <a:schemeClr val="bg1"/>
                </a:solidFill>
                <a:latin typeface="Malgun Gothic"/>
                <a:ea typeface="Malgun Gothic"/>
              </a:rPr>
              <a:t>4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367388" y="2516101"/>
            <a:ext cx="9344262" cy="733929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ko-KR" sz="900" b="1" spc="-20" dirty="0">
                <a:solidFill>
                  <a:schemeClr val="tx1"/>
                </a:solidFill>
                <a:latin typeface="Malgun Gothic"/>
                <a:ea typeface="Malgun Gothic"/>
              </a:rPr>
              <a:t>Q. 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문제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풀이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시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서버와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연결이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끊겼다고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나타납니다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.</a:t>
            </a:r>
            <a:endParaRPr lang="ko-KR" altLang="en-US" sz="900" spc="-20" dirty="0">
              <a:solidFill>
                <a:schemeClr val="tx1"/>
              </a:solidFill>
              <a:latin typeface="Malgun Gothic"/>
              <a:ea typeface="Malgun Gothic"/>
              <a:cs typeface="Calibri" panose="020F0502020204030204"/>
            </a:endParaRPr>
          </a:p>
          <a:p>
            <a:pPr>
              <a:lnSpc>
                <a:spcPct val="200000"/>
              </a:lnSpc>
            </a:pPr>
            <a:r>
              <a:rPr lang="en" altLang="ko-KR" sz="900" spc="-20" dirty="0">
                <a:solidFill>
                  <a:schemeClr val="tx1"/>
                </a:solidFill>
                <a:latin typeface="Malgun Gothic"/>
                <a:ea typeface="Malgun Gothic"/>
              </a:rPr>
              <a:t>A. 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서버와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연결이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끊긴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상태에서는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문제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풀이가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저장되지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않습니다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.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객관식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/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주관식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문제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풀이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시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서버와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연결이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끊겼다는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메시지가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나타나면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네트워크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환경을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확인해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주시기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바랍니다</a:t>
            </a:r>
            <a:endParaRPr lang="en-US" altLang="ko-KR" sz="900" spc="-20" dirty="0">
              <a:solidFill>
                <a:schemeClr val="tx1"/>
              </a:solidFill>
              <a:latin typeface="Malgun Gothic"/>
              <a:ea typeface="Malgun Gothic"/>
            </a:endParaRPr>
          </a:p>
        </p:txBody>
      </p:sp>
      <p:sp>
        <p:nvSpPr>
          <p:cNvPr id="14" name="모서리가 둥근 직사각형 12">
            <a:extLst>
              <a:ext uri="{FF2B5EF4-FFF2-40B4-BE49-F238E27FC236}">
                <a16:creationId xmlns:a16="http://schemas.microsoft.com/office/drawing/2014/main" id="{1FD26960-951E-45C4-95F4-C5B54C297257}"/>
              </a:ext>
            </a:extLst>
          </p:cNvPr>
          <p:cNvSpPr/>
          <p:nvPr/>
        </p:nvSpPr>
        <p:spPr>
          <a:xfrm>
            <a:off x="365909" y="3546241"/>
            <a:ext cx="9344262" cy="1032359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" altLang="ko-KR" sz="900" b="1" dirty="0">
                <a:solidFill>
                  <a:schemeClr val="tx1"/>
                </a:solidFill>
                <a:latin typeface="Malgun Gothic"/>
                <a:ea typeface="Malgun Gothic"/>
              </a:rPr>
              <a:t>Q.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브라우저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변경하기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(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IE를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사용하는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경우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)</a:t>
            </a:r>
            <a:endParaRPr lang="en" altLang="ko-Kore-KR" sz="900" b="1" dirty="0">
              <a:solidFill>
                <a:schemeClr val="tx1"/>
              </a:solidFill>
              <a:latin typeface="Malgun Gothic"/>
              <a:ea typeface="Malgun Gothic"/>
              <a:cs typeface="Calibri"/>
            </a:endParaRPr>
          </a:p>
          <a:p>
            <a:pPr>
              <a:lnSpc>
                <a:spcPct val="200000"/>
              </a:lnSpc>
            </a:pP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A.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프로그래머스는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Chrome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브라우저에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최적화되어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있습니다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. IE(Internet Explorer)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에서는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프로그래머스의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일부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기능이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정상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동작하지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않을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수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있습니다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. </a:t>
            </a:r>
            <a:endParaRPr lang="en" altLang="ko-Kore-KR" sz="900" dirty="0">
              <a:solidFill>
                <a:schemeClr val="tx1"/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IE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대신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Chrome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브라우저를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이용해서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코딩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테스트에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접속해보세요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.</a:t>
            </a:r>
            <a:endParaRPr lang="en" altLang="ko-Kore-KR" sz="900" dirty="0">
              <a:solidFill>
                <a:schemeClr val="tx1"/>
              </a:solidFill>
              <a:latin typeface="Malgun Gothic"/>
              <a:ea typeface="Malgun Gothic"/>
              <a:cs typeface="Calibri"/>
            </a:endParaRPr>
          </a:p>
        </p:txBody>
      </p:sp>
      <p:sp>
        <p:nvSpPr>
          <p:cNvPr id="15" name="모서리가 둥근 직사각형 18">
            <a:extLst>
              <a:ext uri="{FF2B5EF4-FFF2-40B4-BE49-F238E27FC236}">
                <a16:creationId xmlns:a16="http://schemas.microsoft.com/office/drawing/2014/main" id="{9CEE8CA4-6C5C-4252-AEB2-17DBE8969662}"/>
              </a:ext>
            </a:extLst>
          </p:cNvPr>
          <p:cNvSpPr/>
          <p:nvPr/>
        </p:nvSpPr>
        <p:spPr>
          <a:xfrm>
            <a:off x="365909" y="4877210"/>
            <a:ext cx="9344262" cy="1032359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Q. 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네트워크</a:t>
            </a:r>
            <a:r>
              <a:rPr lang="en" altLang="ko-Kore-KR" sz="900" b="1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" altLang="ko-Kore-KR" sz="900" b="1" dirty="0" err="1">
                <a:solidFill>
                  <a:schemeClr val="tx1"/>
                </a:solidFill>
                <a:latin typeface="Malgun Gothic"/>
                <a:ea typeface="Malgun Gothic"/>
              </a:rPr>
              <a:t>변경하기</a:t>
            </a:r>
            <a:endParaRPr lang="en" altLang="ko-Kore-KR" sz="900" b="1" dirty="0">
              <a:solidFill>
                <a:schemeClr val="tx1"/>
              </a:solidFill>
              <a:latin typeface="Malgun Gothic"/>
              <a:ea typeface="Malgun Gothic"/>
              <a:cs typeface="Calibri"/>
            </a:endParaRPr>
          </a:p>
          <a:p>
            <a:pPr>
              <a:lnSpc>
                <a:spcPct val="200000"/>
              </a:lnSpc>
            </a:pP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A.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다른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브라우저를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사용해도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채점이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안된다면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네트워크에서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채점을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위한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프로토콜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(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websocket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secure)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이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막혀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있을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수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있습니다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. </a:t>
            </a:r>
            <a:endParaRPr lang="en" altLang="ko-Kore-KR" sz="900" dirty="0">
              <a:solidFill>
                <a:schemeClr val="tx1"/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다른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와이파이나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핸드폰의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테더링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(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핫스팟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)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을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ore-KR" sz="900" spc="-20" dirty="0" err="1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이용해보세요</a:t>
            </a:r>
            <a:r>
              <a:rPr lang="en" altLang="ko-Kore-KR" sz="900" spc="-20" dirty="0">
                <a:solidFill>
                  <a:schemeClr val="tx1"/>
                </a:solidFill>
                <a:latin typeface="Malgun Gothic"/>
                <a:ea typeface="Malgun Gothic"/>
                <a:cs typeface="+mn-lt"/>
              </a:rPr>
              <a:t>.</a:t>
            </a:r>
            <a:endParaRPr lang="en" altLang="ko-Kore-KR" sz="900" dirty="0">
              <a:solidFill>
                <a:schemeClr val="tx1"/>
              </a:solidFill>
              <a:latin typeface="Malgun Gothic"/>
              <a:ea typeface="Malgun Gothic"/>
              <a:cs typeface="Calibri"/>
            </a:endParaRPr>
          </a:p>
        </p:txBody>
      </p:sp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36DD2733-5133-3A43-A70E-7B9565D31876}"/>
              </a:ext>
            </a:extLst>
          </p:cNvPr>
          <p:cNvSpPr/>
          <p:nvPr/>
        </p:nvSpPr>
        <p:spPr>
          <a:xfrm>
            <a:off x="365909" y="6235193"/>
            <a:ext cx="9344262" cy="733929"/>
          </a:xfrm>
          <a:prstGeom prst="roundRect">
            <a:avLst>
              <a:gd name="adj" fmla="val 13244"/>
            </a:avLst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ko-KR" sz="900" b="1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Q. </a:t>
            </a:r>
            <a:r>
              <a:rPr lang="ko-KR" alt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문제를</a:t>
            </a:r>
            <a:r>
              <a:rPr 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푸는데</a:t>
            </a:r>
            <a:r>
              <a:rPr 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지문에</a:t>
            </a:r>
            <a:r>
              <a:rPr 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그림이</a:t>
            </a:r>
            <a:r>
              <a:rPr 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b="1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안보입니다.</a:t>
            </a:r>
            <a:endParaRPr lang="en" altLang="ko-KR" sz="900" b="1" spc="-20" dirty="0">
              <a:solidFill>
                <a:schemeClr val="tx2">
                  <a:lumMod val="75000"/>
                </a:schemeClr>
              </a:solidFill>
              <a:latin typeface="맑은고딕"/>
              <a:ea typeface="Malgun Gothic"/>
              <a:cs typeface="Calibri"/>
            </a:endParaRPr>
          </a:p>
          <a:p>
            <a:pPr>
              <a:lnSpc>
                <a:spcPct val="200000"/>
              </a:lnSpc>
            </a:pPr>
            <a:r>
              <a:rPr lang="en" altLang="ko-KR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A. 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광고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차단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플러그인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(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예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: </a:t>
            </a:r>
            <a:r>
              <a:rPr lang="ko-KR" altLang="en" sz="900" spc="-20" dirty="0" err="1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애드블록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등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, </a:t>
            </a:r>
            <a:r>
              <a:rPr lang="en" sz="900" spc="-20" dirty="0" err="1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Adblock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)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을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사용하면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그림이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보이지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않을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수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있습니다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.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코딩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테스트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동안에는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광고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차단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기능을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잠시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 </a:t>
            </a:r>
            <a:r>
              <a:rPr lang="ko-KR" alt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꺼주세요</a:t>
            </a:r>
            <a:r>
              <a:rPr lang="en" sz="900" spc="-20" dirty="0">
                <a:solidFill>
                  <a:schemeClr val="tx2">
                    <a:lumMod val="75000"/>
                  </a:schemeClr>
                </a:solidFill>
                <a:latin typeface="맑은고딕"/>
                <a:ea typeface="Malgun Gothic"/>
                <a:cs typeface="Calibri"/>
              </a:rPr>
              <a:t>.</a:t>
            </a:r>
            <a:endParaRPr lang="en-US" altLang="ko-KR" sz="900" spc="-20" dirty="0">
              <a:solidFill>
                <a:schemeClr val="tx2">
                  <a:lumMod val="75000"/>
                </a:schemeClr>
              </a:solidFill>
              <a:latin typeface="맑은고딕"/>
              <a:ea typeface="Malgun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47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0778E7C-2F73-6047-BE36-24C9B606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</a:t>
            </a:fld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4EEF69D-FFFF-7C4F-8239-307913B3B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A44F79A-FF8B-5143-BC57-26E5685BBE9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8864" y="2638844"/>
            <a:ext cx="9342787" cy="292388"/>
          </a:xfrm>
        </p:spPr>
        <p:txBody>
          <a:bodyPr/>
          <a:lstStyle/>
          <a:p>
            <a:r>
              <a:rPr lang="en" altLang="ko-Kore-KR"/>
              <a:t>PC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6F823B3C-B2DE-6141-BAF6-BBB8E70B8ED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4" y="1370165"/>
            <a:ext cx="9342787" cy="307585"/>
          </a:xfrm>
        </p:spPr>
        <p:txBody>
          <a:bodyPr/>
          <a:lstStyle/>
          <a:p>
            <a:r>
              <a:rPr lang="en" altLang="ko-KR"/>
              <a:t>PC</a:t>
            </a:r>
            <a:r>
              <a:rPr lang="ko-KR" altLang="en-US"/>
              <a:t>와 모바일의 권장 사양을 반드시 참고하여 시험 기기 및 환경을 준비합니다</a:t>
            </a:r>
            <a:r>
              <a:rPr lang="en-US" altLang="ko-KR"/>
              <a:t>. 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19A09985-1663-4E4A-9591-DB099051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2787" cy="397032"/>
          </a:xfrm>
        </p:spPr>
        <p:txBody>
          <a:bodyPr/>
          <a:lstStyle/>
          <a:p>
            <a:r>
              <a:rPr kumimoji="1" lang="en-US" altLang="ko-KR"/>
              <a:t>(</a:t>
            </a:r>
            <a:r>
              <a:rPr kumimoji="1" lang="ko-KR" altLang="en-US"/>
              <a:t>참고</a:t>
            </a:r>
            <a:r>
              <a:rPr kumimoji="1" lang="en-US" altLang="ko-KR"/>
              <a:t>)</a:t>
            </a:r>
            <a:r>
              <a:rPr kumimoji="1" lang="ko-KR" altLang="en-US"/>
              <a:t>시험 환경 권장 사양</a:t>
            </a:r>
            <a:endParaRPr kumimoji="1" lang="ko-Kore-KR" altLang="en-US"/>
          </a:p>
        </p:txBody>
      </p:sp>
      <p:sp>
        <p:nvSpPr>
          <p:cNvPr id="9" name="내용 개체 틀 5">
            <a:extLst>
              <a:ext uri="{FF2B5EF4-FFF2-40B4-BE49-F238E27FC236}">
                <a16:creationId xmlns:a16="http://schemas.microsoft.com/office/drawing/2014/main" id="{08BDE6DC-BF5A-B14E-9DA4-11C9F97069B2}"/>
              </a:ext>
            </a:extLst>
          </p:cNvPr>
          <p:cNvSpPr txBox="1">
            <a:spLocks/>
          </p:cNvSpPr>
          <p:nvPr/>
        </p:nvSpPr>
        <p:spPr>
          <a:xfrm>
            <a:off x="5039519" y="5148658"/>
            <a:ext cx="4834774" cy="292388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1" i="0" kern="1200" spc="-20" baseline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2pPr>
            <a:lvl3pPr marL="950188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3pPr>
            <a:lvl4pPr marL="1425281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4pPr>
            <a:lvl5pPr marL="1900376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ore-KR" altLang="en-US" sz="1320" b="0" i="0" kern="1200" spc="-85" baseline="0" dirty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ko-KR"/>
              <a:t>Network</a:t>
            </a:r>
          </a:p>
        </p:txBody>
      </p:sp>
      <p:sp>
        <p:nvSpPr>
          <p:cNvPr id="11" name="텍스트 개체 틀 6">
            <a:extLst>
              <a:ext uri="{FF2B5EF4-FFF2-40B4-BE49-F238E27FC236}">
                <a16:creationId xmlns:a16="http://schemas.microsoft.com/office/drawing/2014/main" id="{BF1A1272-DCD6-8841-8FF2-1343D69006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37302" y="6369163"/>
            <a:ext cx="4834774" cy="564001"/>
          </a:xfrm>
        </p:spPr>
        <p:txBody>
          <a:bodyPr/>
          <a:lstStyle/>
          <a:p>
            <a:pPr marL="180000" indent="-180000">
              <a:lnSpc>
                <a:spcPct val="16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" altLang="ko-KR" sz="1000"/>
              <a:t>UP/DOWN</a:t>
            </a:r>
            <a:r>
              <a:rPr lang="ko-KR" altLang="en-US" sz="1000"/>
              <a:t>의 속도 확인은 </a:t>
            </a:r>
            <a:r>
              <a:rPr lang="en" altLang="ko-KR" sz="1000" err="1"/>
              <a:t>speedtest.net</a:t>
            </a:r>
            <a:r>
              <a:rPr lang="ko-KR" altLang="en-US" sz="1000"/>
              <a:t>에서 확인 가능합니다</a:t>
            </a:r>
            <a:r>
              <a:rPr lang="en-US" altLang="ko-KR" sz="1000"/>
              <a:t>.</a:t>
            </a:r>
          </a:p>
          <a:p>
            <a:pPr marL="180000" indent="-180000">
              <a:lnSpc>
                <a:spcPct val="16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" altLang="ko-KR" sz="1000" err="1"/>
              <a:t>wifi</a:t>
            </a:r>
            <a:r>
              <a:rPr lang="ko-KR" altLang="en-US" sz="1000" err="1"/>
              <a:t>를</a:t>
            </a:r>
            <a:r>
              <a:rPr lang="ko-KR" altLang="en-US" sz="1000"/>
              <a:t> 이용하는 경우 </a:t>
            </a:r>
            <a:r>
              <a:rPr lang="en" altLang="ko-KR" sz="1000" err="1"/>
              <a:t>wifi</a:t>
            </a:r>
            <a:r>
              <a:rPr lang="en" altLang="ko-KR" sz="1000"/>
              <a:t> signal</a:t>
            </a:r>
            <a:r>
              <a:rPr lang="ko-KR" altLang="en-US" sz="1000"/>
              <a:t>이 차 있는 상태를       확인합니다</a:t>
            </a:r>
            <a:r>
              <a:rPr lang="en-US" altLang="ko-KR" sz="1000"/>
              <a:t>.</a:t>
            </a: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238A189B-3A11-894D-B272-940ADB130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66701"/>
              </p:ext>
            </p:extLst>
          </p:nvPr>
        </p:nvGraphicFramePr>
        <p:xfrm>
          <a:off x="368125" y="3042606"/>
          <a:ext cx="9341308" cy="150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53">
                  <a:extLst>
                    <a:ext uri="{9D8B030D-6E8A-4147-A177-3AD203B41FA5}">
                      <a16:colId xmlns:a16="http://schemas.microsoft.com/office/drawing/2014/main" val="552996747"/>
                    </a:ext>
                  </a:extLst>
                </a:gridCol>
                <a:gridCol w="3511095">
                  <a:extLst>
                    <a:ext uri="{9D8B030D-6E8A-4147-A177-3AD203B41FA5}">
                      <a16:colId xmlns:a16="http://schemas.microsoft.com/office/drawing/2014/main" val="2778586011"/>
                    </a:ext>
                  </a:extLst>
                </a:gridCol>
                <a:gridCol w="3491260">
                  <a:extLst>
                    <a:ext uri="{9D8B030D-6E8A-4147-A177-3AD203B41FA5}">
                      <a16:colId xmlns:a16="http://schemas.microsoft.com/office/drawing/2014/main" val="1756465208"/>
                    </a:ext>
                  </a:extLst>
                </a:gridCol>
              </a:tblGrid>
              <a:tr h="376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ore-KR" altLang="en-US" sz="1000" b="0" i="0" baseline="0">
                          <a:solidFill>
                            <a:srgbClr val="FFFFFF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운영체제</a:t>
                      </a: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ore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Window 10(64bit)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ore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MacOS 10(64bit)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86199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61387"/>
                  </a:ext>
                </a:extLst>
              </a:tr>
              <a:tr h="376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000" b="0" i="0" baseline="0">
                          <a:solidFill>
                            <a:srgbClr val="FFFFFF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CPU</a:t>
                      </a:r>
                      <a:endParaRPr lang="ko-Kore-KR" altLang="en-US" sz="1000" b="0" i="0" baseline="0">
                        <a:solidFill>
                          <a:srgbClr val="FFFFFF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Quad Core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ko-Kore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Quad Core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86199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28071"/>
                  </a:ext>
                </a:extLst>
              </a:tr>
              <a:tr h="376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ore-KR" sz="1000" b="0" i="0" baseline="0">
                          <a:solidFill>
                            <a:srgbClr val="FFFFFF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RAM</a:t>
                      </a:r>
                      <a:endParaRPr lang="ko-Kore-KR" altLang="en-US" sz="1000" b="0" i="0" baseline="0">
                        <a:solidFill>
                          <a:srgbClr val="FFFFFF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8GB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ko-Kore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4GB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86199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337856"/>
                  </a:ext>
                </a:extLst>
              </a:tr>
              <a:tr h="376942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baseline="0">
                          <a:solidFill>
                            <a:srgbClr val="FFFFFF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브라우저</a:t>
                      </a:r>
                      <a:endParaRPr lang="ko-Kore-KR" altLang="en-US" sz="1000" b="0" i="0" baseline="0">
                        <a:solidFill>
                          <a:srgbClr val="FFFFFF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Chrome(77</a:t>
                      </a:r>
                      <a:r>
                        <a:rPr lang="ko-KR" altLang="en-US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버전 이상</a:t>
                      </a:r>
                      <a:r>
                        <a:rPr lang="en-US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)</a:t>
                      </a:r>
                      <a:r>
                        <a:rPr lang="ko-KR" altLang="en-US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US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/</a:t>
                      </a:r>
                      <a:r>
                        <a:rPr lang="ko-KR" altLang="en-US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US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Firefox</a:t>
                      </a:r>
                      <a:r>
                        <a:rPr lang="en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(66</a:t>
                      </a:r>
                      <a:r>
                        <a:rPr lang="ko-KR" altLang="en-US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버전 이상</a:t>
                      </a:r>
                      <a:r>
                        <a:rPr lang="en-US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)</a:t>
                      </a:r>
                      <a:r>
                        <a:rPr lang="ko-KR" altLang="en-US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endParaRPr lang="en-US" altLang="ko-KR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altLang="ko-KR" sz="1000" b="0" i="0" baseline="0">
                        <a:solidFill>
                          <a:schemeClr val="tx1"/>
                        </a:solidFill>
                        <a:latin typeface="Noto Sans CJK KR" panose="020B0500000000000000" pitchFamily="34" charset="-128"/>
                        <a:ea typeface="Noto Sans CJK KR" panose="020B0500000000000000" pitchFamily="34" charset="-128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1370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876C624A-F85A-D248-A333-33EE671AF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739906"/>
              </p:ext>
            </p:extLst>
          </p:nvPr>
        </p:nvGraphicFramePr>
        <p:xfrm>
          <a:off x="379277" y="5548104"/>
          <a:ext cx="4339479" cy="703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167">
                  <a:extLst>
                    <a:ext uri="{9D8B030D-6E8A-4147-A177-3AD203B41FA5}">
                      <a16:colId xmlns:a16="http://schemas.microsoft.com/office/drawing/2014/main" val="552996747"/>
                    </a:ext>
                  </a:extLst>
                </a:gridCol>
                <a:gridCol w="1507130">
                  <a:extLst>
                    <a:ext uri="{9D8B030D-6E8A-4147-A177-3AD203B41FA5}">
                      <a16:colId xmlns:a16="http://schemas.microsoft.com/office/drawing/2014/main" val="2778586011"/>
                    </a:ext>
                  </a:extLst>
                </a:gridCol>
                <a:gridCol w="1631182">
                  <a:extLst>
                    <a:ext uri="{9D8B030D-6E8A-4147-A177-3AD203B41FA5}">
                      <a16:colId xmlns:a16="http://schemas.microsoft.com/office/drawing/2014/main" val="1756465208"/>
                    </a:ext>
                  </a:extLst>
                </a:gridCol>
              </a:tblGrid>
              <a:tr h="312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ore-KR" altLang="en-US" sz="1000" b="0" i="0" baseline="0">
                          <a:solidFill>
                            <a:srgbClr val="FFFFFF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운영체제</a:t>
                      </a: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ore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Android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ore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iOS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86199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61387"/>
                  </a:ext>
                </a:extLst>
              </a:tr>
              <a:tr h="312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b="0" i="0" baseline="0">
                          <a:solidFill>
                            <a:srgbClr val="FFFFFF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브라우저</a:t>
                      </a:r>
                      <a:endParaRPr lang="ko-Kore-KR" altLang="en-US" sz="1000" b="0" i="0" baseline="0">
                        <a:solidFill>
                          <a:srgbClr val="FFFFFF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Chrome</a:t>
                      </a:r>
                      <a:br>
                        <a:rPr lang="en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</a:br>
                      <a:r>
                        <a:rPr lang="en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(77</a:t>
                      </a:r>
                      <a:r>
                        <a:rPr lang="ko-KR" altLang="en-US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버전 이상</a:t>
                      </a:r>
                      <a:r>
                        <a:rPr lang="en-US" altLang="ko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)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ore-KR" sz="1000" b="0" i="0" baseline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Safari</a:t>
                      </a:r>
                      <a:endParaRPr lang="ko-Kore-KR" altLang="en-US" sz="1000" b="0" i="0" baseline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86199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28071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2CF335FF-C446-FA49-BB78-AC37D69A8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604623"/>
              </p:ext>
            </p:extLst>
          </p:nvPr>
        </p:nvGraphicFramePr>
        <p:xfrm>
          <a:off x="5062563" y="5548103"/>
          <a:ext cx="4646872" cy="703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681">
                  <a:extLst>
                    <a:ext uri="{9D8B030D-6E8A-4147-A177-3AD203B41FA5}">
                      <a16:colId xmlns:a16="http://schemas.microsoft.com/office/drawing/2014/main" val="552996747"/>
                    </a:ext>
                  </a:extLst>
                </a:gridCol>
                <a:gridCol w="3252191">
                  <a:extLst>
                    <a:ext uri="{9D8B030D-6E8A-4147-A177-3AD203B41FA5}">
                      <a16:colId xmlns:a16="http://schemas.microsoft.com/office/drawing/2014/main" val="2778586011"/>
                    </a:ext>
                  </a:extLst>
                </a:gridCol>
              </a:tblGrid>
              <a:tr h="3515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baseline="0">
                          <a:solidFill>
                            <a:srgbClr val="FFFFFF"/>
                          </a:solidFill>
                          <a:latin typeface="Malgun Gothic"/>
                          <a:ea typeface="Malgun Gothic"/>
                        </a:rPr>
                        <a:t>PC</a:t>
                      </a:r>
                      <a:endParaRPr lang="ko-Kore-KR" sz="1000" b="0" i="0" baseline="0">
                        <a:solidFill>
                          <a:srgbClr val="FFFFFF"/>
                        </a:solidFill>
                        <a:latin typeface="Malgun Gothic"/>
                        <a:ea typeface="Malgun Gothic"/>
                      </a:endParaRP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000" b="0" i="0" baseline="0">
                          <a:solidFill>
                            <a:schemeClr val="tx1"/>
                          </a:solidFill>
                          <a:latin typeface="Malgun Gothic"/>
                          <a:ea typeface="Malgun Gothic"/>
                        </a:rPr>
                        <a:t>UP &amp; DOWN 5Mbps</a:t>
                      </a:r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61387"/>
                  </a:ext>
                </a:extLst>
              </a:tr>
              <a:tr h="3515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i="0" baseline="0">
                          <a:solidFill>
                            <a:srgbClr val="FFFFFF"/>
                          </a:solidFill>
                          <a:latin typeface="Malgun Gothic"/>
                          <a:ea typeface="Malgun Gothic"/>
                        </a:rPr>
                        <a:t>Mobile</a:t>
                      </a:r>
                      <a:endParaRPr lang="ko-Kore-KR" sz="1000" b="0" i="0" baseline="0">
                        <a:solidFill>
                          <a:srgbClr val="FFFFFF"/>
                        </a:solidFill>
                        <a:latin typeface="Malgun Gothic"/>
                        <a:ea typeface="Malgun Gothic"/>
                      </a:endParaRPr>
                    </a:p>
                  </a:txBody>
                  <a:tcPr marL="44118" marR="86199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69684" marR="169684" marT="43100" marB="43100" anchor="ctr">
                    <a:lnL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C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28071"/>
                  </a:ext>
                </a:extLst>
              </a:tr>
            </a:tbl>
          </a:graphicData>
        </a:graphic>
      </p:graphicFrame>
      <p:pic>
        <p:nvPicPr>
          <p:cNvPr id="14" name="그림 6">
            <a:extLst>
              <a:ext uri="{FF2B5EF4-FFF2-40B4-BE49-F238E27FC236}">
                <a16:creationId xmlns:a16="http://schemas.microsoft.com/office/drawing/2014/main" id="{B7233CFB-78F1-D34A-92AB-BB0D4C658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9" r="12922" b="20000"/>
          <a:stretch/>
        </p:blipFill>
        <p:spPr>
          <a:xfrm>
            <a:off x="8002934" y="6659657"/>
            <a:ext cx="221953" cy="239640"/>
          </a:xfrm>
          <a:prstGeom prst="rect">
            <a:avLst/>
          </a:prstGeom>
        </p:spPr>
      </p:pic>
      <p:sp>
        <p:nvSpPr>
          <p:cNvPr id="15" name="내용 개체 틀 3">
            <a:extLst>
              <a:ext uri="{FF2B5EF4-FFF2-40B4-BE49-F238E27FC236}">
                <a16:creationId xmlns:a16="http://schemas.microsoft.com/office/drawing/2014/main" id="{54011690-F002-8E48-90CF-6890EB78CDCF}"/>
              </a:ext>
            </a:extLst>
          </p:cNvPr>
          <p:cNvSpPr txBox="1">
            <a:spLocks/>
          </p:cNvSpPr>
          <p:nvPr/>
        </p:nvSpPr>
        <p:spPr>
          <a:xfrm>
            <a:off x="354559" y="5133769"/>
            <a:ext cx="4364197" cy="292388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1" i="0" kern="1200" spc="-20" baseline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2pPr>
            <a:lvl3pPr marL="950188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3pPr>
            <a:lvl4pPr marL="1425281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4pPr>
            <a:lvl5pPr marL="1900376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ore-KR" altLang="en-US" sz="1320" b="0" i="0" kern="1200" spc="-85" baseline="0" dirty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ko-Kore-KR"/>
              <a:t>Mobile</a:t>
            </a:r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id="{D761641A-9C07-E24C-ADCA-11146DCFD50C}"/>
              </a:ext>
            </a:extLst>
          </p:cNvPr>
          <p:cNvSpPr/>
          <p:nvPr/>
        </p:nvSpPr>
        <p:spPr>
          <a:xfrm>
            <a:off x="366647" y="1913403"/>
            <a:ext cx="9342787" cy="384725"/>
          </a:xfrm>
          <a:prstGeom prst="roundRect">
            <a:avLst>
              <a:gd name="adj" fmla="val 13244"/>
            </a:avLst>
          </a:prstGeom>
          <a:solidFill>
            <a:srgbClr val="FF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(</a:t>
            </a:r>
            <a:r>
              <a:rPr kumimoji="1" lang="ko-KR" altLang="en-US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주의</a:t>
            </a:r>
            <a:r>
              <a:rPr kumimoji="1" lang="en-US" altLang="ko-KR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!!)</a:t>
            </a:r>
            <a:r>
              <a:rPr kumimoji="1" lang="ko-KR" altLang="en-US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 </a:t>
            </a:r>
            <a:r>
              <a:rPr kumimoji="1" lang="ko-KR" altLang="en-US" sz="900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반드시 시험 권장 사양을 참고하여 준비하고</a:t>
            </a:r>
            <a:r>
              <a:rPr kumimoji="1" lang="en-US" altLang="ko-KR" sz="900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, </a:t>
            </a:r>
            <a:r>
              <a:rPr kumimoji="1" lang="ko-KR" altLang="en-US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시험 </a:t>
            </a:r>
            <a:r>
              <a:rPr kumimoji="1" lang="en-US" altLang="ko-KR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1</a:t>
            </a:r>
            <a:r>
              <a:rPr kumimoji="1" lang="ko-KR" altLang="en-US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일 전</a:t>
            </a:r>
            <a:r>
              <a:rPr kumimoji="1" lang="ko-KR" altLang="en-US" sz="900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까지 </a:t>
            </a:r>
            <a:r>
              <a:rPr kumimoji="1" lang="ko-KR" altLang="en-US" sz="900" b="1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모의테스트</a:t>
            </a:r>
            <a:r>
              <a:rPr kumimoji="1" lang="ko-KR" altLang="en-US" sz="900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를 통해 테스트가 정상적으로 접속되는지 확인합니다</a:t>
            </a:r>
            <a:r>
              <a:rPr kumimoji="1" lang="en-US" altLang="ko-KR" sz="900">
                <a:solidFill>
                  <a:schemeClr val="accent4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3607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30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701731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PC(</a:t>
            </a:r>
            <a:r>
              <a:rPr kumimoji="1" lang="ko-KR" altLang="en-US">
                <a:latin typeface="Malgun Gothic"/>
                <a:ea typeface="Malgun Gothic"/>
              </a:rPr>
              <a:t>맥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kumimoji="1" lang="ko-KR" b="0">
              <a:latin typeface="Malgun Gothic"/>
              <a:ea typeface="Malgun Gothic"/>
            </a:endParaRPr>
          </a:p>
          <a:p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</a:rPr>
              <a:t>PC</a:t>
            </a:r>
            <a:r>
              <a:rPr lang="ko-KR" altLang="en-US">
                <a:latin typeface="Malgun Gothic"/>
                <a:ea typeface="Malgun Gothic"/>
              </a:rPr>
              <a:t>운영체제가 맥일 경우 해결 방법입니다</a:t>
            </a:r>
            <a:r>
              <a:rPr lang="en-US" altLang="ko-KR">
                <a:latin typeface="Malgun Gothic"/>
                <a:ea typeface="Malgun Gothic"/>
              </a:rPr>
              <a:t>. 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261417" y="2383424"/>
            <a:ext cx="4516634" cy="1627681"/>
          </a:xfrm>
          <a:prstGeom prst="roundRect">
            <a:avLst>
              <a:gd name="adj" fmla="val 34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Q.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맥에서 </a:t>
            </a:r>
            <a:r>
              <a:rPr lang="en-US" sz="1300" b="1" u="sng" err="1">
                <a:solidFill>
                  <a:schemeClr val="tx2">
                    <a:lumMod val="75000"/>
                  </a:schemeClr>
                </a:solidFill>
                <a:latin typeface="+mn-ea"/>
              </a:rPr>
              <a:t>화면</a:t>
            </a:r>
            <a:r>
              <a:rPr 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 </a:t>
            </a:r>
            <a:r>
              <a:rPr lang="en-US" sz="1300" b="1" u="sng" err="1">
                <a:solidFill>
                  <a:schemeClr val="tx2">
                    <a:lumMod val="75000"/>
                  </a:schemeClr>
                </a:solidFill>
                <a:latin typeface="+mn-ea"/>
              </a:rPr>
              <a:t>공유</a:t>
            </a:r>
            <a:r>
              <a:rPr 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 </a:t>
            </a:r>
            <a:r>
              <a:rPr lang="en-US" sz="1300" b="1" u="sng" err="1">
                <a:solidFill>
                  <a:schemeClr val="tx2">
                    <a:lumMod val="75000"/>
                  </a:schemeClr>
                </a:solidFill>
                <a:latin typeface="+mn-ea"/>
              </a:rPr>
              <a:t>설정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이 궁금합니다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.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 </a:t>
            </a:r>
            <a:endParaRPr lang="en-US" altLang="ko-KR" sz="1300" b="1" u="sng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00" b="1" u="sng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  <a:cs typeface="Calibri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  <a:cs typeface="Calibri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  <a:cs typeface="Calibri"/>
              </a:rPr>
              <a:t>)</a:t>
            </a:r>
            <a:endParaRPr lang="en-US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+mn-ea"/>
              <a:cs typeface="Calibri"/>
            </a:endParaRPr>
          </a:p>
          <a:p>
            <a:pPr marL="228600" indent="-228600">
              <a:lnSpc>
                <a:spcPct val="150000"/>
              </a:lnSpc>
              <a:buAutoNum type="alphaU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맥에서 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시스템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환경설정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] → 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보안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및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개인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정보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보호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] → 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개인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정보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보호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]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이동합니다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.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endParaRPr lang="en-US" altLang="ko-KR" sz="1000">
              <a:solidFill>
                <a:schemeClr val="tx2">
                  <a:lumMod val="75000"/>
                </a:schemeClr>
              </a:solidFill>
              <a:latin typeface="+mn-ea"/>
              <a:cs typeface="+mn-lt"/>
            </a:endParaRPr>
          </a:p>
          <a:p>
            <a:pPr marL="228600" indent="-228600">
              <a:lnSpc>
                <a:spcPct val="150000"/>
              </a:lnSpc>
              <a:buAutoNum type="alphaU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화면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기록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: Chrome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이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접근할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수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있도록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체크합니다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.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endParaRPr lang="en-US" sz="1000">
              <a:solidFill>
                <a:schemeClr val="tx2">
                  <a:lumMod val="75000"/>
                </a:schemeClr>
              </a:solidFill>
              <a:latin typeface="+mn-ea"/>
              <a:cs typeface="+mn-lt"/>
            </a:endParaRP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816E1C7D-A5EB-DD43-BBB2-21ABE8D6B8BA}"/>
              </a:ext>
            </a:extLst>
          </p:cNvPr>
          <p:cNvSpPr/>
          <p:nvPr/>
        </p:nvSpPr>
        <p:spPr>
          <a:xfrm>
            <a:off x="5092004" y="2383424"/>
            <a:ext cx="4839970" cy="1626700"/>
          </a:xfrm>
          <a:prstGeom prst="roundRect">
            <a:avLst>
              <a:gd name="adj" fmla="val 34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300" b="1" u="sng" err="1">
                <a:solidFill>
                  <a:schemeClr val="tx2">
                    <a:lumMod val="75000"/>
                  </a:schemeClr>
                </a:solidFill>
                <a:latin typeface="+mn-ea"/>
                <a:cs typeface="Calibri"/>
              </a:rPr>
              <a:t>Q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+mn-ea"/>
                <a:cs typeface="Calibri"/>
              </a:rPr>
              <a:t>. 맥에서 </a:t>
            </a:r>
            <a:r>
              <a:rPr lang="ko-KR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카메라와 마이크 설정 방법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이 궁금합니다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.</a:t>
            </a:r>
            <a:endParaRPr lang="en-US" altLang="ko-KR" sz="1000" b="1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00" b="1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</a:rPr>
              <a:t>)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</a:rPr>
              <a:t> </a:t>
            </a:r>
            <a:endParaRPr lang="ko-KR" altLang="en-US" sz="1000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+mn-ea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[시스템 환경설정]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[보안 및 개인 정보 보호]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[개인 정보 보호]로 이동합니다. </a:t>
            </a:r>
            <a:endParaRPr lang="ko-KR" altLang="en-US" sz="1000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lphaU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카메라: 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Chrome이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접근할 수 있도록 체크</a:t>
            </a:r>
            <a:endParaRPr lang="ko-KR" sz="1000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lphaU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마이크: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Chrome이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접근할 수 있도록 체크</a:t>
            </a:r>
            <a:endParaRPr lang="en-US" altLang="ko-KR" sz="1000">
              <a:solidFill>
                <a:schemeClr val="tx2">
                  <a:lumMod val="75000"/>
                </a:schemeClr>
              </a:solidFill>
              <a:latin typeface="+mn-ea"/>
              <a:cs typeface="+mn-lt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D340DA9-69ED-4D47-9ACB-674AC364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203" y="4237925"/>
            <a:ext cx="2396771" cy="204821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274D25A-97AA-6243-A10A-8E9E17E20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263" y="4237925"/>
            <a:ext cx="2389583" cy="204821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2EB5A11-D9BB-CF45-B562-287A99D44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05" y="4237925"/>
            <a:ext cx="2331290" cy="2002742"/>
          </a:xfrm>
          <a:prstGeom prst="rect">
            <a:avLst/>
          </a:prstGeom>
        </p:spPr>
      </p:pic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509C1136-1D19-B64D-BBFF-03882CBC99EE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Mac OS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736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31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701731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PC(</a:t>
            </a:r>
            <a:r>
              <a:rPr kumimoji="1" lang="ko-KR" altLang="en-US">
                <a:latin typeface="Malgun Gothic"/>
                <a:ea typeface="Malgun Gothic"/>
              </a:rPr>
              <a:t>맥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kumimoji="1" lang="ko-KR" b="0">
              <a:latin typeface="Malgun Gothic"/>
              <a:ea typeface="Malgun Gothic"/>
            </a:endParaRPr>
          </a:p>
          <a:p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816E1C7D-A5EB-DD43-BBB2-21ABE8D6B8BA}"/>
              </a:ext>
            </a:extLst>
          </p:cNvPr>
          <p:cNvSpPr/>
          <p:nvPr/>
        </p:nvSpPr>
        <p:spPr>
          <a:xfrm>
            <a:off x="366647" y="2491815"/>
            <a:ext cx="3919111" cy="2950378"/>
          </a:xfrm>
          <a:prstGeom prst="roundRect">
            <a:avLst>
              <a:gd name="adj" fmla="val 34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Q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. 맥의 시스템 환경설정에서 카메라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/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마이크 설정을 적용해도 안되는 경우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(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크롬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endParaRPr lang="ko-KR" altLang="en-US" sz="1300" u="sng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)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 </a:t>
            </a:r>
            <a:endParaRPr lang="en-US" altLang="ko-KR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앞페이지와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같이 시스템 환경설정에서 카메라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/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마이크 설정을 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적용해도 안되는 경우 </a:t>
            </a:r>
            <a:r>
              <a:rPr lang="ko-KR" sz="1000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크롬 브라우저에서 사이트 단위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로 마이크/카메라 이용이 허용되어 있지 않을 수 있습니다.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다음 방법으로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프로그래머스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사이트의 마이크/카메라 이용을 허용해 주세요.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>
              <a:lnSpc>
                <a:spcPct val="150000"/>
              </a:lnSpc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</a:endParaRPr>
          </a:p>
          <a:p>
            <a:pPr>
              <a:lnSpc>
                <a:spcPct val="150000"/>
              </a:lnSpc>
            </a:pPr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FEB303B-6DD3-0A42-B1AF-07B2244E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303" y="4136683"/>
            <a:ext cx="4172502" cy="295037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92DB07-D849-5E4E-B024-A403C974C349}"/>
              </a:ext>
            </a:extLst>
          </p:cNvPr>
          <p:cNvSpPr/>
          <p:nvPr/>
        </p:nvSpPr>
        <p:spPr>
          <a:xfrm>
            <a:off x="395922" y="4943754"/>
            <a:ext cx="4390487" cy="21400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특정 사이트의 권한을 허용하거나 차단할 수 있습니다. </a:t>
            </a: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 사이트에서는 기본 설정 대신 적용된 설정이 사용됩니다. </a:t>
            </a:r>
            <a:endParaRPr lang="ko-KR" altLang="en-US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사이트의 데이터를 삭제할 수도 있습니다.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컴퓨터에서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Chrome을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엽니다.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웹사이트로 이동합니다.</a:t>
            </a:r>
            <a:endParaRPr lang="ko-KR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웹 주소 왼쪽에 있는   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잠금 ,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  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정보 또는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   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위험  아이콘을 클릭합니다.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사이트 설정을 클릭합니다.</a:t>
            </a:r>
            <a:endParaRPr lang="ko-KR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권한 설정을 변경합니다. 변경 사항이 자동으로 저장됩니다.</a:t>
            </a:r>
            <a:endParaRPr lang="ko-Kore-KR" altLang="en-US" sz="1000">
              <a:latin typeface="Malgun Gothic" panose="020B0503020000020004" pitchFamily="34" charset="-127"/>
            </a:endParaRPr>
          </a:p>
        </p:txBody>
      </p:sp>
      <p:sp>
        <p:nvSpPr>
          <p:cNvPr id="29" name="내용 개체 틀 6">
            <a:extLst>
              <a:ext uri="{FF2B5EF4-FFF2-40B4-BE49-F238E27FC236}">
                <a16:creationId xmlns:a16="http://schemas.microsoft.com/office/drawing/2014/main" id="{FF0A4607-4B38-2141-94D8-D0D30E72795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300" y="1370013"/>
            <a:ext cx="9345613" cy="227012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</a:rPr>
              <a:t>PC</a:t>
            </a:r>
            <a:r>
              <a:rPr lang="ko-KR" altLang="en-US">
                <a:latin typeface="Malgun Gothic"/>
                <a:ea typeface="Malgun Gothic"/>
              </a:rPr>
              <a:t>운영체제가 맥일 경우 해결 방법입니다</a:t>
            </a:r>
            <a:r>
              <a:rPr lang="en-US" altLang="ko-KR">
                <a:latin typeface="Malgun Gothic"/>
                <a:ea typeface="Malgun Gothic"/>
              </a:rPr>
              <a:t>. </a:t>
            </a:r>
          </a:p>
        </p:txBody>
      </p:sp>
      <p:sp>
        <p:nvSpPr>
          <p:cNvPr id="30" name="모서리가 둥근 직사각형 29">
            <a:extLst>
              <a:ext uri="{FF2B5EF4-FFF2-40B4-BE49-F238E27FC236}">
                <a16:creationId xmlns:a16="http://schemas.microsoft.com/office/drawing/2014/main" id="{48C55BE8-11DB-A441-9242-DA7086E06140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Mac OS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  <p:pic>
        <p:nvPicPr>
          <p:cNvPr id="2" name="그림 2">
            <a:extLst>
              <a:ext uri="{FF2B5EF4-FFF2-40B4-BE49-F238E27FC236}">
                <a16:creationId xmlns:a16="http://schemas.microsoft.com/office/drawing/2014/main" id="{A5FD11C2-6718-402D-A24A-F62390C1B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249" y="6117628"/>
            <a:ext cx="167472" cy="221576"/>
          </a:xfrm>
          <a:prstGeom prst="rect">
            <a:avLst/>
          </a:prstGeom>
        </p:spPr>
      </p:pic>
      <p:pic>
        <p:nvPicPr>
          <p:cNvPr id="6" name="그림 7">
            <a:extLst>
              <a:ext uri="{FF2B5EF4-FFF2-40B4-BE49-F238E27FC236}">
                <a16:creationId xmlns:a16="http://schemas.microsoft.com/office/drawing/2014/main" id="{4536726B-D548-4416-9BF8-6D0AF12D2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63" y="6104937"/>
            <a:ext cx="244290" cy="249535"/>
          </a:xfrm>
          <a:prstGeom prst="rect">
            <a:avLst/>
          </a:prstGeom>
        </p:spPr>
      </p:pic>
      <p:pic>
        <p:nvPicPr>
          <p:cNvPr id="8" name="그림 8" descr="그리기이(가) 표시된 사진&#10;&#10;자동 생성된 설명">
            <a:extLst>
              <a:ext uri="{FF2B5EF4-FFF2-40B4-BE49-F238E27FC236}">
                <a16:creationId xmlns:a16="http://schemas.microsoft.com/office/drawing/2014/main" id="{9FBECEB2-FDEC-4375-A8DD-1027362ED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759" y="6105437"/>
            <a:ext cx="244290" cy="2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67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32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701731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PC(</a:t>
            </a:r>
            <a:r>
              <a:rPr kumimoji="1" lang="ko-KR" altLang="en-US">
                <a:latin typeface="Malgun Gothic"/>
                <a:ea typeface="Malgun Gothic"/>
              </a:rPr>
              <a:t>맥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kumimoji="1" lang="ko-KR" b="0">
              <a:latin typeface="Malgun Gothic"/>
              <a:ea typeface="Malgun Gothic"/>
            </a:endParaRPr>
          </a:p>
          <a:p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816E1C7D-A5EB-DD43-BBB2-21ABE8D6B8BA}"/>
              </a:ext>
            </a:extLst>
          </p:cNvPr>
          <p:cNvSpPr/>
          <p:nvPr/>
        </p:nvSpPr>
        <p:spPr>
          <a:xfrm>
            <a:off x="366647" y="2491815"/>
            <a:ext cx="3919111" cy="2950378"/>
          </a:xfrm>
          <a:prstGeom prst="roundRect">
            <a:avLst>
              <a:gd name="adj" fmla="val 34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300" b="1" u="sng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Q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. 맥의 시스템 환경설정에서 카메라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/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마이크 설정을  적용해도 안되는 경우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(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파이어폭스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endParaRPr lang="ko-KR" altLang="en-US" sz="1300" u="sng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)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endParaRPr lang="en-US" altLang="ko-KR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앞페이지와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같이 시스템 환경설정에서 카메라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/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마이크 설정을 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적용해도 안되는 경우 </a:t>
            </a:r>
            <a:r>
              <a:rPr lang="ko-KR" sz="1000" u="sng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크롬 브라우저에서 사이트 단위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로 마이크/카메라 이용이 허용되어 있지 않을 수 있습니다.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다음 방법으로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프로그래머스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사이트의 마이크/카메라 이용을 허용해 주세요.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  <a:p>
            <a:pPr>
              <a:lnSpc>
                <a:spcPct val="150000"/>
              </a:lnSpc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50000"/>
              </a:lnSpc>
            </a:pPr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92DB07-D849-5E4E-B024-A403C974C349}"/>
              </a:ext>
            </a:extLst>
          </p:cNvPr>
          <p:cNvSpPr/>
          <p:nvPr/>
        </p:nvSpPr>
        <p:spPr>
          <a:xfrm>
            <a:off x="366647" y="5002307"/>
            <a:ext cx="4068193" cy="2222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특정 사이트의 권한을 허용하거나 차단할 수 있습니다. 이 사이트에서는 기본 설정 대신 적용된 설정이 사용됩니다. 사이트의 데이터를 삭제할 수도 있습니다.</a:t>
            </a: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 marL="285750" indent="-2857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웹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주소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왼쪽에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있는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          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잠금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 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아이콘을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클릭합니다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.</a:t>
            </a:r>
            <a:endParaRPr lang="en-US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권한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설정을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변경합니다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.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마이크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,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카메라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사용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일시적으로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차단함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옆의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X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버튼을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클릭하여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해제합니다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.</a:t>
            </a:r>
            <a:endParaRPr lang="en-US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해당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페이지를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새로고침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.</a:t>
            </a:r>
            <a:endParaRPr lang="en-US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  <a:p>
            <a:pPr>
              <a:lnSpc>
                <a:spcPct val="150000"/>
              </a:lnSpc>
            </a:pPr>
            <a:endParaRPr lang="ko-KR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</p:txBody>
      </p:sp>
      <p:pic>
        <p:nvPicPr>
          <p:cNvPr id="18" name="그림 2">
            <a:extLst>
              <a:ext uri="{FF2B5EF4-FFF2-40B4-BE49-F238E27FC236}">
                <a16:creationId xmlns:a16="http://schemas.microsoft.com/office/drawing/2014/main" id="{DDEE202C-CCDD-384A-9CB4-27EAB00D3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20" y="5787114"/>
            <a:ext cx="160945" cy="212940"/>
          </a:xfrm>
          <a:prstGeom prst="rect">
            <a:avLst/>
          </a:prstGeom>
        </p:spPr>
      </p:pic>
      <p:pic>
        <p:nvPicPr>
          <p:cNvPr id="20" name="그림 8" descr="스크린샷이(가) 표시된 사진&#10;&#10;자동 생성된 설명">
            <a:extLst>
              <a:ext uri="{FF2B5EF4-FFF2-40B4-BE49-F238E27FC236}">
                <a16:creationId xmlns:a16="http://schemas.microsoft.com/office/drawing/2014/main" id="{6700C714-C790-7B4E-9511-BEB7A4723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282" y="4561183"/>
            <a:ext cx="3673144" cy="2451862"/>
          </a:xfrm>
          <a:prstGeom prst="rect">
            <a:avLst/>
          </a:prstGeom>
        </p:spPr>
      </p:pic>
      <p:sp>
        <p:nvSpPr>
          <p:cNvPr id="21" name="내용 개체 틀 6">
            <a:extLst>
              <a:ext uri="{FF2B5EF4-FFF2-40B4-BE49-F238E27FC236}">
                <a16:creationId xmlns:a16="http://schemas.microsoft.com/office/drawing/2014/main" id="{48C9FB67-6AB4-1942-A6E0-93B9A95C267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300" y="1370013"/>
            <a:ext cx="9345613" cy="227012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</a:rPr>
              <a:t>PC</a:t>
            </a:r>
            <a:r>
              <a:rPr lang="ko-KR" altLang="en-US">
                <a:latin typeface="Malgun Gothic"/>
                <a:ea typeface="Malgun Gothic"/>
              </a:rPr>
              <a:t>운영체제가 맥일 경우 해결 방법입니다</a:t>
            </a:r>
            <a:r>
              <a:rPr lang="en-US" altLang="ko-KR">
                <a:latin typeface="Malgun Gothic"/>
                <a:ea typeface="Malgun Gothic"/>
              </a:rPr>
              <a:t>. </a:t>
            </a:r>
          </a:p>
        </p:txBody>
      </p:sp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id="{0E1A69C6-0E5D-EA4E-B757-A4136CF4E3B0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Mac OS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584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33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1006429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>
                <a:latin typeface="Malgun Gothic"/>
                <a:ea typeface="Malgun Gothic"/>
              </a:rPr>
              <a:t>FAQ : PC(</a:t>
            </a:r>
            <a:r>
              <a:rPr kumimoji="1" lang="ko-KR">
                <a:latin typeface="Malgun Gothic"/>
                <a:ea typeface="Malgun Gothic"/>
              </a:rPr>
              <a:t>윈도우</a:t>
            </a:r>
            <a:r>
              <a:rPr kumimoji="1" lang="en-US">
                <a:latin typeface="Malgun Gothic"/>
                <a:ea typeface="Malgun Gothic"/>
              </a:rPr>
              <a:t>)</a:t>
            </a:r>
            <a:endParaRPr kumimoji="1" lang="ko-KR" b="0">
              <a:latin typeface="Malgun Gothic"/>
              <a:ea typeface="Malgun Gothic"/>
            </a:endParaRPr>
          </a:p>
          <a:p>
            <a:endParaRPr lang="ko-KR" b="0">
              <a:latin typeface="Malgun Gothic"/>
              <a:ea typeface="Malgun Gothic"/>
            </a:endParaRPr>
          </a:p>
          <a:p>
            <a:endParaRPr lang="en-US" altLang="ko-KR">
              <a:latin typeface="Malgun Gothic"/>
              <a:ea typeface="Malgun Gothic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534505"/>
          </a:xfrm>
        </p:spPr>
        <p:txBody>
          <a:bodyPr/>
          <a:lstStyle/>
          <a:p>
            <a:r>
              <a:rPr lang="en-US">
                <a:latin typeface="Malgun Gothic"/>
                <a:ea typeface="Malgun Gothic"/>
              </a:rPr>
              <a:t>PC</a:t>
            </a:r>
            <a:r>
              <a:rPr lang="ko-KR">
                <a:latin typeface="Malgun Gothic"/>
                <a:ea typeface="Malgun Gothic"/>
              </a:rPr>
              <a:t>운영체제가 윈도우일 경우 해결 방법입니다</a:t>
            </a:r>
            <a:r>
              <a:rPr lang="en-US">
                <a:latin typeface="Malgun Gothic"/>
                <a:ea typeface="Malgun Gothic"/>
              </a:rPr>
              <a:t>. </a:t>
            </a:r>
          </a:p>
          <a:p>
            <a:endParaRPr lang="en-US" altLang="ko-KR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261417" y="2383424"/>
            <a:ext cx="4516634" cy="2103307"/>
          </a:xfrm>
          <a:prstGeom prst="roundRect">
            <a:avLst>
              <a:gd name="adj" fmla="val 34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u="sng">
                <a:solidFill>
                  <a:schemeClr val="tx2">
                    <a:lumMod val="75000"/>
                  </a:schemeClr>
                </a:solidFill>
                <a:latin typeface="+mn-ea"/>
              </a:rPr>
              <a:t>Q.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ea typeface="맑은 고딕"/>
              </a:rPr>
              <a:t>윈도우에서</a:t>
            </a:r>
            <a:r>
              <a:rPr lang="en-US" sz="1300" b="1" u="sng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ea typeface="맑은 고딕"/>
              </a:rPr>
              <a:t>카메라와</a:t>
            </a:r>
            <a:r>
              <a:rPr lang="en-US" sz="1300" b="1" u="sng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ea typeface="맑은 고딕"/>
              </a:rPr>
              <a:t>마이크</a:t>
            </a:r>
            <a:r>
              <a:rPr lang="en-US" sz="1300" b="1" u="sng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ea typeface="맑은 고딕"/>
              </a:rPr>
              <a:t>설정</a:t>
            </a:r>
            <a:r>
              <a:rPr lang="en-US" sz="1300" b="1" u="sng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ea typeface="맑은 고딕"/>
              </a:rPr>
              <a:t>방법이</a:t>
            </a:r>
            <a:r>
              <a:rPr lang="en-US" sz="1300" b="1" u="sng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ea typeface="맑은 고딕"/>
              </a:rPr>
              <a:t>궁금합니다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ea typeface="맑은 고딕"/>
              </a:rPr>
              <a:t>.</a:t>
            </a:r>
            <a:endParaRPr lang="en-US">
              <a:solidFill>
                <a:schemeClr val="tx2">
                  <a:lumMod val="75000"/>
                </a:schemeClr>
              </a:solidFill>
              <a:ea typeface="맑은 고딕"/>
            </a:endParaRPr>
          </a:p>
          <a:p>
            <a:pPr>
              <a:lnSpc>
                <a:spcPct val="150000"/>
              </a:lnSpc>
            </a:pPr>
            <a:endParaRPr lang="en-US" altLang="ko-KR" sz="1000" b="1" u="sng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  <a:cs typeface="Calibri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  <a:cs typeface="Calibri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  <a:cs typeface="Calibri"/>
              </a:rPr>
              <a:t>)</a:t>
            </a:r>
            <a:endParaRPr lang="en-US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+mn-ea"/>
              <a:cs typeface="Calibri"/>
            </a:endParaRPr>
          </a:p>
          <a:p>
            <a:pPr marL="228600" indent="-228600">
              <a:lnSpc>
                <a:spcPct val="150000"/>
              </a:lnSpc>
              <a:buAutoNum type="alphaU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시작 메뉴에서 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맑은 고딕"/>
                <a:cs typeface="+mn-lt"/>
              </a:rPr>
              <a:t>설정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] → 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맑은 고딕"/>
                <a:cs typeface="+mn-lt"/>
              </a:rPr>
              <a:t>개인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맑은 고딕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Calibri"/>
                <a:ea typeface="맑은 고딕"/>
                <a:cs typeface="+mn-lt"/>
              </a:rPr>
              <a:t>정보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] → 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맑은 고딕"/>
                <a:cs typeface="+mn-lt"/>
              </a:rPr>
              <a:t>카메라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]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이동합니다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.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 </a:t>
            </a:r>
          </a:p>
          <a:p>
            <a:pPr marL="228600" indent="-228600">
              <a:lnSpc>
                <a:spcPct val="150000"/>
              </a:lnSpc>
              <a:buAutoNum type="alphaUcPeriod"/>
            </a:pP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[앱에서 카메라에 엑세스하도록 허용]항목을 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켬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]으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설정합니다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.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ko-KR">
              <a:solidFill>
                <a:schemeClr val="tx2">
                  <a:lumMod val="75000"/>
                </a:schemeClr>
              </a:solidFill>
            </a:endParaRPr>
          </a:p>
          <a:p>
            <a:pPr marL="228600" indent="-228600">
              <a:lnSpc>
                <a:spcPct val="150000"/>
              </a:lnSpc>
              <a:buFontTx/>
              <a:buAutoNum type="alphaU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시작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메뉴에서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[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설정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] → [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개인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정보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] → [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마이크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]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이동합니다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.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en-US" altLang="ko-KR" sz="1000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marL="228600" indent="-228600">
              <a:lnSpc>
                <a:spcPct val="150000"/>
              </a:lnSpc>
              <a:buFontTx/>
              <a:buAutoNum type="alphaUcPeriod"/>
            </a:pP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앱에서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마이크에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엑세스하도록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허용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]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항목을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[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켬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]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으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설정합니다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.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en-US" altLang="ko-KR" sz="1000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marL="228600" indent="-228600">
              <a:lnSpc>
                <a:spcPct val="150000"/>
              </a:lnSpc>
              <a:buFontTx/>
              <a:buAutoNum type="alphaUcPeriod"/>
            </a:pPr>
            <a:endParaRPr lang="ko-KR" altLang="en-US" sz="1000">
              <a:solidFill>
                <a:schemeClr val="tx2">
                  <a:lumMod val="75000"/>
                </a:schemeClr>
              </a:solidFill>
              <a:latin typeface="Calibri"/>
              <a:cs typeface="+mn-lt"/>
            </a:endParaRPr>
          </a:p>
        </p:txBody>
      </p:sp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8D14CB5E-B242-442F-8FDB-83F507AD6FE0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Windows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4742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34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701731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PC(</a:t>
            </a:r>
            <a:r>
              <a:rPr kumimoji="1" lang="ko-KR" altLang="en-US">
                <a:latin typeface="Malgun Gothic"/>
                <a:ea typeface="Malgun Gothic"/>
              </a:rPr>
              <a:t>윈도우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kumimoji="1" lang="ko-KR" b="0">
              <a:latin typeface="Malgun Gothic"/>
              <a:ea typeface="Malgun Gothic"/>
            </a:endParaRPr>
          </a:p>
          <a:p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816E1C7D-A5EB-DD43-BBB2-21ABE8D6B8BA}"/>
              </a:ext>
            </a:extLst>
          </p:cNvPr>
          <p:cNvSpPr/>
          <p:nvPr/>
        </p:nvSpPr>
        <p:spPr>
          <a:xfrm>
            <a:off x="366647" y="2491815"/>
            <a:ext cx="4114440" cy="2944364"/>
          </a:xfrm>
          <a:prstGeom prst="roundRect">
            <a:avLst>
              <a:gd name="adj" fmla="val 34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Q. 윈도우의 카메라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/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마이크 설정을 적용해도 안되는 경우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(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크롬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endParaRPr lang="ko-KR" altLang="en-US" sz="1300" u="sng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)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 </a:t>
            </a:r>
            <a:endParaRPr lang="en-US" altLang="ko-KR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시스템 환경설정에서 카메라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/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마이크 설정을 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적용해도 안되는 경우 </a:t>
            </a:r>
            <a:r>
              <a:rPr lang="ko-KR" sz="1000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크롬 브라우저에서 사이트 단위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로 마이크/카메라 이용이 허용되어 있지 않을 수 있습니다.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다음 방법으로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프로그래머스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사이트의 마이크/카메라 이용을 허용해 주세요.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>
              <a:lnSpc>
                <a:spcPct val="150000"/>
              </a:lnSpc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</a:endParaRPr>
          </a:p>
          <a:p>
            <a:pPr>
              <a:lnSpc>
                <a:spcPct val="150000"/>
              </a:lnSpc>
            </a:pPr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92DB07-D849-5E4E-B024-A403C974C349}"/>
              </a:ext>
            </a:extLst>
          </p:cNvPr>
          <p:cNvSpPr/>
          <p:nvPr/>
        </p:nvSpPr>
        <p:spPr>
          <a:xfrm>
            <a:off x="376405" y="5002307"/>
            <a:ext cx="4673717" cy="16784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특정 사이트의 권한을 허용하거나 차단할 수 있습니다. </a:t>
            </a: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 사이트에서는 기본 설정 대신 적용된 설정이 사용됩니다. </a:t>
            </a:r>
            <a:endParaRPr lang="ko-KR" altLang="en-US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사이트의 데이터를 삭제할 수도 있습니다.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웹 주소 왼쪽에 있는 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 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잠금 ,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  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정보 또는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  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위험 아이콘을 클릭합니다.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카메라와 마이크의 권한 설정을 변경합니다.</a:t>
            </a:r>
            <a:endParaRPr lang="ko-KR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해당 페이지를 새로고침합니다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  <a:endParaRPr 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</a:endParaRPr>
          </a:p>
        </p:txBody>
      </p:sp>
      <p:sp>
        <p:nvSpPr>
          <p:cNvPr id="29" name="내용 개체 틀 6">
            <a:extLst>
              <a:ext uri="{FF2B5EF4-FFF2-40B4-BE49-F238E27FC236}">
                <a16:creationId xmlns:a16="http://schemas.microsoft.com/office/drawing/2014/main" id="{FF0A4607-4B38-2141-94D8-D0D30E72795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300" y="1370013"/>
            <a:ext cx="9345613" cy="227012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</a:rPr>
              <a:t>PC</a:t>
            </a:r>
            <a:r>
              <a:rPr lang="ko-KR" altLang="en-US">
                <a:latin typeface="Malgun Gothic"/>
                <a:ea typeface="Malgun Gothic"/>
              </a:rPr>
              <a:t>운영체제가 윈도우일 경우 해결 방법입니다</a:t>
            </a:r>
            <a:r>
              <a:rPr lang="en-US" altLang="ko-KR">
                <a:latin typeface="Malgun Gothic"/>
                <a:ea typeface="Malgun Gothic"/>
              </a:rPr>
              <a:t>. </a:t>
            </a:r>
          </a:p>
        </p:txBody>
      </p:sp>
      <p:sp>
        <p:nvSpPr>
          <p:cNvPr id="18" name="모서리가 둥근 직사각형 17">
            <a:extLst>
              <a:ext uri="{FF2B5EF4-FFF2-40B4-BE49-F238E27FC236}">
                <a16:creationId xmlns:a16="http://schemas.microsoft.com/office/drawing/2014/main" id="{1DD05D22-9A49-164B-90AD-6BBEBB5ECB1A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Windows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  <p:pic>
        <p:nvPicPr>
          <p:cNvPr id="2" name="그림 2">
            <a:extLst>
              <a:ext uri="{FF2B5EF4-FFF2-40B4-BE49-F238E27FC236}">
                <a16:creationId xmlns:a16="http://schemas.microsoft.com/office/drawing/2014/main" id="{A5FD11C2-6718-402D-A24A-F62390C1B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45" y="5729669"/>
            <a:ext cx="167472" cy="221576"/>
          </a:xfrm>
          <a:prstGeom prst="rect">
            <a:avLst/>
          </a:prstGeom>
        </p:spPr>
      </p:pic>
      <p:pic>
        <p:nvPicPr>
          <p:cNvPr id="6" name="그림 7">
            <a:extLst>
              <a:ext uri="{FF2B5EF4-FFF2-40B4-BE49-F238E27FC236}">
                <a16:creationId xmlns:a16="http://schemas.microsoft.com/office/drawing/2014/main" id="{4536726B-D548-4416-9BF8-6D0AF12D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93" y="5725449"/>
            <a:ext cx="244290" cy="249535"/>
          </a:xfrm>
          <a:prstGeom prst="rect">
            <a:avLst/>
          </a:prstGeom>
        </p:spPr>
      </p:pic>
      <p:pic>
        <p:nvPicPr>
          <p:cNvPr id="8" name="그림 8" descr="그리기이(가) 표시된 사진&#10;&#10;자동 생성된 설명">
            <a:extLst>
              <a:ext uri="{FF2B5EF4-FFF2-40B4-BE49-F238E27FC236}">
                <a16:creationId xmlns:a16="http://schemas.microsoft.com/office/drawing/2014/main" id="{9FBECEB2-FDEC-4375-A8DD-1027362ED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011" y="5732024"/>
            <a:ext cx="244290" cy="216866"/>
          </a:xfrm>
          <a:prstGeom prst="rect">
            <a:avLst/>
          </a:prstGeom>
        </p:spPr>
      </p:pic>
      <p:pic>
        <p:nvPicPr>
          <p:cNvPr id="7" name="그림 8" descr="스크린샷이(가) 표시된 사진&#10;&#10;자동 생성된 설명">
            <a:extLst>
              <a:ext uri="{FF2B5EF4-FFF2-40B4-BE49-F238E27FC236}">
                <a16:creationId xmlns:a16="http://schemas.microsoft.com/office/drawing/2014/main" id="{C2F0EFD8-A4B2-4F79-A4EC-DB235DE08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237" y="3544468"/>
            <a:ext cx="274305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85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35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701731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PC(</a:t>
            </a:r>
            <a:r>
              <a:rPr kumimoji="1" lang="ko-KR" altLang="en-US">
                <a:latin typeface="Malgun Gothic"/>
                <a:ea typeface="Malgun Gothic"/>
              </a:rPr>
              <a:t>윈도우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kumimoji="1" lang="ko-KR" b="0">
              <a:latin typeface="Malgun Gothic"/>
              <a:ea typeface="Malgun Gothic"/>
            </a:endParaRPr>
          </a:p>
          <a:p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816E1C7D-A5EB-DD43-BBB2-21ABE8D6B8BA}"/>
              </a:ext>
            </a:extLst>
          </p:cNvPr>
          <p:cNvSpPr/>
          <p:nvPr/>
        </p:nvSpPr>
        <p:spPr>
          <a:xfrm>
            <a:off x="366647" y="2491815"/>
            <a:ext cx="4205353" cy="2944364"/>
          </a:xfrm>
          <a:prstGeom prst="roundRect">
            <a:avLst>
              <a:gd name="adj" fmla="val 34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Calibri"/>
              </a:rPr>
              <a:t>Q. 윈도우의 시스템 환경설정에서 카메라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Calibri"/>
              </a:rPr>
              <a:t>/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Calibri"/>
              </a:rPr>
              <a:t>마이크 설정을  적용해도 안되는 경우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Calibri"/>
              </a:rPr>
              <a:t>(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Calibri"/>
              </a:rPr>
              <a:t>파이어폭스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endParaRPr lang="ko-KR" altLang="en-US" sz="1300" u="sng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맑은 고딕"/>
                <a:ea typeface="맑은 고딕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맑은 고딕"/>
                <a:ea typeface="맑은 고딕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맑은 고딕"/>
                <a:ea typeface="맑은 고딕"/>
                <a:cs typeface="+mn-lt"/>
              </a:rPr>
              <a:t>)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맑은 고딕"/>
                <a:ea typeface="맑은 고딕"/>
                <a:cs typeface="+mn-lt"/>
              </a:rPr>
              <a:t> </a:t>
            </a:r>
            <a:endParaRPr lang="en-US" altLang="ko-KR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+mn-ea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앞페이지와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 같이 시스템 환경설정에서 카메라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/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마이크 설정을 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적용해도 안되는 경우 </a:t>
            </a:r>
            <a:r>
              <a:rPr lang="ko-KR" sz="1000" u="sng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파이어폭스 브라우저에서 사이트 단위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로 마이크/카메라 이용이 허용되어 있지 않을 수 있습니다.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다음 방법으로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프로그래머스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  <a:cs typeface="+mn-lt"/>
              </a:rPr>
              <a:t> 사이트의 마이크/카메라 이용을 허용해 주세요.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맑은 고딕"/>
              <a:ea typeface="맑은 고딕"/>
              <a:cs typeface="Calibri"/>
            </a:endParaRPr>
          </a:p>
          <a:p>
            <a:pPr>
              <a:lnSpc>
                <a:spcPct val="150000"/>
              </a:lnSpc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ko-KR" sz="1000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92DB07-D849-5E4E-B024-A403C974C349}"/>
              </a:ext>
            </a:extLst>
          </p:cNvPr>
          <p:cNvSpPr/>
          <p:nvPr/>
        </p:nvSpPr>
        <p:spPr>
          <a:xfrm>
            <a:off x="366647" y="5002307"/>
            <a:ext cx="4068193" cy="2222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특정 사이트의 권한을 허용하거나 차단할 수 있습니다. 이 사이트에서는 기본 설정 대신 적용된 설정이 사용됩니다. 사이트의 데이터를 삭제할 수도 있습니다.</a:t>
            </a:r>
            <a:endParaRPr lang="en-US" altLang="ko-KR" sz="1000">
              <a:solidFill>
                <a:schemeClr val="tx2">
                  <a:lumMod val="75000"/>
                </a:schemeClr>
              </a:solidFill>
              <a:latin typeface="+mn-ea"/>
              <a:cs typeface="+mn-lt"/>
            </a:endParaRPr>
          </a:p>
          <a:p>
            <a:pPr marL="285750" indent="-2857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웹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주소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왼쪽에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있는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         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잠금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 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아이콘을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클릭합니다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.</a:t>
            </a:r>
            <a:endParaRPr lang="en-US" altLang="ko-Kore-KR" sz="1000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권한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설정을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변경합니다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.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마이크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,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카메라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사용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일시적으로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차단함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옆의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X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버튼을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클릭하여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해제합니다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.</a:t>
            </a:r>
            <a:endParaRPr lang="en-US" altLang="ko-Kore-KR" sz="1000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해당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페이지를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새로고침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합니다</a:t>
            </a:r>
            <a:r>
              <a:rPr lang="en-US" altLang="ko-Kore-KR" sz="1000">
                <a:solidFill>
                  <a:schemeClr val="tx2">
                    <a:lumMod val="75000"/>
                  </a:schemeClr>
                </a:solidFill>
                <a:latin typeface="+mn-ea"/>
                <a:cs typeface="+mn-lt"/>
              </a:rPr>
              <a:t>.</a:t>
            </a:r>
            <a:endParaRPr lang="en-US" altLang="ko-Kore-KR" sz="1000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  <a:p>
            <a:pPr>
              <a:lnSpc>
                <a:spcPct val="150000"/>
              </a:lnSpc>
            </a:pPr>
            <a:endParaRPr lang="ko-KR" altLang="ko-Kore-KR" sz="1000">
              <a:solidFill>
                <a:schemeClr val="tx2">
                  <a:lumMod val="75000"/>
                </a:schemeClr>
              </a:solidFill>
              <a:latin typeface="+mn-ea"/>
              <a:cs typeface="Calibri"/>
            </a:endParaRPr>
          </a:p>
        </p:txBody>
      </p:sp>
      <p:pic>
        <p:nvPicPr>
          <p:cNvPr id="18" name="그림 2">
            <a:extLst>
              <a:ext uri="{FF2B5EF4-FFF2-40B4-BE49-F238E27FC236}">
                <a16:creationId xmlns:a16="http://schemas.microsoft.com/office/drawing/2014/main" id="{DDEE202C-CCDD-384A-9CB4-27EAB00D3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07" y="5787114"/>
            <a:ext cx="160945" cy="212940"/>
          </a:xfrm>
          <a:prstGeom prst="rect">
            <a:avLst/>
          </a:prstGeom>
        </p:spPr>
      </p:pic>
      <p:pic>
        <p:nvPicPr>
          <p:cNvPr id="20" name="그림 8" descr="스크린샷이(가) 표시된 사진&#10;&#10;자동 생성된 설명">
            <a:extLst>
              <a:ext uri="{FF2B5EF4-FFF2-40B4-BE49-F238E27FC236}">
                <a16:creationId xmlns:a16="http://schemas.microsoft.com/office/drawing/2014/main" id="{6700C714-C790-7B4E-9511-BEB7A4723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282" y="4561183"/>
            <a:ext cx="3673144" cy="2451862"/>
          </a:xfrm>
          <a:prstGeom prst="rect">
            <a:avLst/>
          </a:prstGeom>
        </p:spPr>
      </p:pic>
      <p:sp>
        <p:nvSpPr>
          <p:cNvPr id="21" name="내용 개체 틀 6">
            <a:extLst>
              <a:ext uri="{FF2B5EF4-FFF2-40B4-BE49-F238E27FC236}">
                <a16:creationId xmlns:a16="http://schemas.microsoft.com/office/drawing/2014/main" id="{48C9FB67-6AB4-1942-A6E0-93B9A95C267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300" y="1370013"/>
            <a:ext cx="9345613" cy="227012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</a:rPr>
              <a:t>PC</a:t>
            </a:r>
            <a:r>
              <a:rPr lang="ko-KR" altLang="en-US">
                <a:latin typeface="Malgun Gothic"/>
                <a:ea typeface="Malgun Gothic"/>
              </a:rPr>
              <a:t>운영체제가 윈도우일 경우 해결 방법입니다</a:t>
            </a:r>
            <a:r>
              <a:rPr lang="en-US" altLang="ko-KR">
                <a:latin typeface="Malgun Gothic"/>
                <a:ea typeface="Malgun Gothic"/>
              </a:rPr>
              <a:t>. 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35FA22FE-555B-FA45-A951-15F9E8C513CE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Windows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1957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36</a:t>
            </a:fld>
            <a:endParaRPr 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235629" y="2469045"/>
            <a:ext cx="5190140" cy="4547883"/>
          </a:xfrm>
          <a:prstGeom prst="roundRect">
            <a:avLst>
              <a:gd name="adj" fmla="val 216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Q.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웹캠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-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응시자의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웹캠에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마이크가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없는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경우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해결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방법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맑은 고딕"/>
              </a:rPr>
              <a:t>: </a:t>
            </a:r>
            <a:endParaRPr lang="en" sz="1300" b="1" u="sng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</a:endParaRPr>
          </a:p>
          <a:p>
            <a:pPr>
              <a:lnSpc>
                <a:spcPct val="150000"/>
              </a:lnSpc>
            </a:pP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마이크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기능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비활성화하여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시험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시작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허용</a:t>
            </a:r>
            <a:endParaRPr lang="en" sz="1300" b="1" u="sng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</a:endParaRPr>
          </a:p>
          <a:p>
            <a:pPr>
              <a:lnSpc>
                <a:spcPct val="150000"/>
              </a:lnSpc>
            </a:pPr>
            <a:endParaRPr lang="en" sz="13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+mn-ea"/>
              </a:rPr>
              <a:t>)</a:t>
            </a:r>
            <a:endParaRPr lang="en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해당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기능은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관리자만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설정이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가능합니다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아래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그림은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응시자의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웹캠에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마이크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</a:t>
            </a: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기능이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없는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경우이며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경우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마이크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기능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없이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시험을 진행하는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설정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방법입니다.</a:t>
            </a:r>
            <a:br>
              <a:rPr lang="en" sz="1000" spc="-20"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</a:br>
            <a:br>
              <a:rPr lang="en" sz="1000" spc="-20">
                <a:latin typeface="Malgun Gothic" panose="020B0503020000020004" pitchFamily="34" charset="-127"/>
                <a:ea typeface="Malgun Gothic"/>
                <a:cs typeface="+mn-lt"/>
              </a:rPr>
            </a:b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/>
              <a:cs typeface="Calibri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endParaRPr lang="en" sz="1000" spc="-2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</p:txBody>
      </p:sp>
      <p:pic>
        <p:nvPicPr>
          <p:cNvPr id="9" name="그림 9" descr="스크린샷이(가) 표시된 사진&#10;&#10;자동 생성된 설명">
            <a:extLst>
              <a:ext uri="{FF2B5EF4-FFF2-40B4-BE49-F238E27FC236}">
                <a16:creationId xmlns:a16="http://schemas.microsoft.com/office/drawing/2014/main" id="{B2F4D3DE-ADBD-426D-A697-5F03425F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7" y="4567040"/>
            <a:ext cx="3490394" cy="1543418"/>
          </a:xfrm>
          <a:prstGeom prst="rect">
            <a:avLst/>
          </a:prstGeom>
        </p:spPr>
      </p:pic>
      <p:pic>
        <p:nvPicPr>
          <p:cNvPr id="2" name="그림 2">
            <a:extLst>
              <a:ext uri="{FF2B5EF4-FFF2-40B4-BE49-F238E27FC236}">
                <a16:creationId xmlns:a16="http://schemas.microsoft.com/office/drawing/2014/main" id="{CD5346BB-11D0-4852-9B63-6089FC31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218" y="3050589"/>
            <a:ext cx="3115603" cy="39722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5FC9E08-A2CC-1F40-9080-7DB21BE3F335}"/>
              </a:ext>
            </a:extLst>
          </p:cNvPr>
          <p:cNvSpPr/>
          <p:nvPr/>
        </p:nvSpPr>
        <p:spPr>
          <a:xfrm>
            <a:off x="249170" y="6233528"/>
            <a:ext cx="4786281" cy="7550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생성된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테스트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페이지로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이동합니다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  <a:endParaRPr lang="en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해당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응시자의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상세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페이지로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sz="1000" spc="-2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이동합니다</a:t>
            </a:r>
            <a:r>
              <a:rPr lang="en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  <a:endParaRPr lang="en" sz="1000" spc="-2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마이크 없이 시험 진행에서 허용함을 선택합니다</a:t>
            </a:r>
            <a:r>
              <a:rPr lang="en-US" altLang="ko-KR" sz="1000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.</a:t>
            </a:r>
            <a:endParaRPr lang="en" altLang="ko-Kore-KR" sz="1000" spc="-2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</p:txBody>
      </p:sp>
      <p:sp>
        <p:nvSpPr>
          <p:cNvPr id="17" name="내용 개체 틀 16">
            <a:extLst>
              <a:ext uri="{FF2B5EF4-FFF2-40B4-BE49-F238E27FC236}">
                <a16:creationId xmlns:a16="http://schemas.microsoft.com/office/drawing/2014/main" id="{19A115AF-FFAB-FE47-BA3C-778A755587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4671394" cy="226216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</a:rPr>
              <a:t>응시자의 마이크에 문제가 발생할 경우 해결 방법입니다.</a:t>
            </a:r>
            <a:endParaRPr lang="en-US" altLang="ko-KR"/>
          </a:p>
        </p:txBody>
      </p:sp>
      <p:sp>
        <p:nvSpPr>
          <p:cNvPr id="19" name="제목 18">
            <a:extLst>
              <a:ext uri="{FF2B5EF4-FFF2-40B4-BE49-F238E27FC236}">
                <a16:creationId xmlns:a16="http://schemas.microsoft.com/office/drawing/2014/main" id="{910B4145-93BD-2B49-A425-253408C5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4672134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</a:t>
            </a:r>
            <a:r>
              <a:rPr kumimoji="1" lang="en-US" altLang="ko-KR" err="1">
                <a:latin typeface="Malgun Gothic"/>
                <a:ea typeface="Malgun Gothic"/>
              </a:rPr>
              <a:t>마이크</a:t>
            </a:r>
            <a:r>
              <a:rPr kumimoji="1" lang="en-US" altLang="ko-KR">
                <a:latin typeface="Malgun Gothic"/>
                <a:ea typeface="Malgun Gothic"/>
              </a:rPr>
              <a:t> </a:t>
            </a:r>
            <a:r>
              <a:rPr kumimoji="1" lang="en-US" altLang="ko-KR" err="1">
                <a:latin typeface="Malgun Gothic"/>
                <a:ea typeface="Malgun Gothic"/>
              </a:rPr>
              <a:t>연결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6364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37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PC(</a:t>
            </a:r>
            <a:r>
              <a:rPr kumimoji="1" lang="ko-KR" altLang="en-US">
                <a:latin typeface="Malgun Gothic"/>
                <a:ea typeface="Malgun Gothic"/>
              </a:rPr>
              <a:t>윈도우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</a:rPr>
              <a:t>PC</a:t>
            </a:r>
            <a:r>
              <a:rPr lang="ko-KR" altLang="en-US">
                <a:latin typeface="Malgun Gothic"/>
                <a:ea typeface="Malgun Gothic"/>
              </a:rPr>
              <a:t>운영체제가 윈도우일 경우 해결 방법입니다</a:t>
            </a:r>
            <a:r>
              <a:rPr lang="en-US" altLang="ko-KR">
                <a:latin typeface="Malgun Gothic"/>
                <a:ea typeface="Malgun Gothic"/>
              </a:rPr>
              <a:t>. </a:t>
            </a:r>
            <a:endParaRPr lang="ko-KR" alt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365910" y="3505732"/>
            <a:ext cx="4472308" cy="2449913"/>
          </a:xfrm>
          <a:prstGeom prst="roundRect">
            <a:avLst>
              <a:gd name="adj" fmla="val 124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Calibri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Calibri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이</a:t>
            </a:r>
            <a:r>
              <a:rPr 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 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경우 초기 설치된 보안시스템인 </a:t>
            </a:r>
            <a:r>
              <a:rPr lang="ko-KR" altLang="en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삼성시큐리티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, </a:t>
            </a:r>
            <a:r>
              <a:rPr lang="ko-KR" altLang="en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삼성세팅즈의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 카메라 설정을 변경해야 합니다. </a:t>
            </a:r>
            <a:endParaRPr lang="en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컴퓨터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시작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메뉴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검색에서</a:t>
            </a:r>
            <a:r>
              <a:rPr 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 "sa"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 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검색</a:t>
            </a:r>
            <a:r>
              <a:rPr 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→ </a:t>
            </a:r>
            <a:r>
              <a:rPr 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 [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삼성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 </a:t>
            </a:r>
            <a:r>
              <a:rPr lang="ko-KR" altLang="en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시큐리티</a:t>
            </a:r>
            <a:r>
              <a:rPr 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] or [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삼성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 </a:t>
            </a:r>
            <a:r>
              <a:rPr lang="ko-KR" altLang="en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세팅스</a:t>
            </a:r>
            <a:r>
              <a:rPr 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] 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클릭</a:t>
            </a: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/>
              <a:ea typeface="Malgun Gothic" panose="020B0503020000020004" pitchFamily="34" charset="-127"/>
              <a:cs typeface="+mn-lt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lphaUcPeriod"/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삼성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시큐리티일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경우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→  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컴퓨터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시작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메뉴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검색에서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"</a:t>
            </a:r>
            <a:r>
              <a:rPr lang="en" altLang="ko-KR" sz="1000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sa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"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검색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→ [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삼성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시큐리티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] 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선택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→  </a:t>
            </a:r>
            <a:r>
              <a:rPr lang="ko-KR" altLang="ko-Kore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시큐리티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캠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"off "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로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변경</a:t>
            </a: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lphaUcPeriod"/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 삼성 </a:t>
            </a:r>
            <a:r>
              <a:rPr lang="ko-KR" altLang="ko-Kore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세팅즈일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 경우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 → 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제일 하단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→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사생활 보호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 → 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"낮음" 단계로 조정</a:t>
            </a:r>
            <a:endParaRPr lang="ko-KR" altLang="ko-Kore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ED51F52-6CBF-BD48-AA30-9EE8629C0F23}"/>
              </a:ext>
            </a:extLst>
          </p:cNvPr>
          <p:cNvSpPr/>
          <p:nvPr/>
        </p:nvSpPr>
        <p:spPr>
          <a:xfrm>
            <a:off x="297602" y="2456058"/>
            <a:ext cx="5226529" cy="2923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" altLang="ko-KR" sz="1300" b="1" u="sng" spc="-2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Q. </a:t>
            </a:r>
            <a:r>
              <a:rPr lang="ko-KR" alt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삼성</a:t>
            </a:r>
            <a:r>
              <a:rPr 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 </a:t>
            </a:r>
            <a:r>
              <a:rPr lang="ko-KR" alt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노트북의 웹캠이 있으나, 정상적으로 연결이 되지 않는 경우</a:t>
            </a:r>
          </a:p>
        </p:txBody>
      </p:sp>
      <p:pic>
        <p:nvPicPr>
          <p:cNvPr id="13" name="그림 5" descr="스크린샷이(가) 표시된 사진&#10;&#10;자동 생성된 설명">
            <a:extLst>
              <a:ext uri="{FF2B5EF4-FFF2-40B4-BE49-F238E27FC236}">
                <a16:creationId xmlns:a16="http://schemas.microsoft.com/office/drawing/2014/main" id="{B4CF9D8F-00D6-7749-B902-243AC1E6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31" y="2577491"/>
            <a:ext cx="3566723" cy="204012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4" name="그림 7" descr="스크린샷이(가) 표시된 사진&#10;&#10;자동 생성된 설명">
            <a:extLst>
              <a:ext uri="{FF2B5EF4-FFF2-40B4-BE49-F238E27FC236}">
                <a16:creationId xmlns:a16="http://schemas.microsoft.com/office/drawing/2014/main" id="{7231BCB2-2986-1640-8493-1E0A9B1AA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31" y="5029390"/>
            <a:ext cx="3566723" cy="203433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537BE6B-28C6-6644-8BDA-3B67EDF79168}"/>
              </a:ext>
            </a:extLst>
          </p:cNvPr>
          <p:cNvSpPr/>
          <p:nvPr/>
        </p:nvSpPr>
        <p:spPr>
          <a:xfrm>
            <a:off x="5594933" y="2331270"/>
            <a:ext cx="12225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(</a:t>
            </a:r>
            <a:r>
              <a:rPr lang="ko-KR" altLang="en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삼성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 panose="020B0503020000020004" pitchFamily="34" charset="-127"/>
                <a:cs typeface="+mn-lt"/>
              </a:rPr>
              <a:t> </a:t>
            </a:r>
            <a:r>
              <a:rPr lang="ko-KR" altLang="en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시큐리</a:t>
            </a: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티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)</a:t>
            </a:r>
            <a:endParaRPr lang="ko-Kore-KR" altLang="en-US" sz="1000">
              <a:latin typeface="Malgun Gothic" panose="020B0503020000020004" pitchFamily="34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EC2EB1A-2EA8-0D44-B8D1-C29729BA98B6}"/>
              </a:ext>
            </a:extLst>
          </p:cNvPr>
          <p:cNvSpPr/>
          <p:nvPr/>
        </p:nvSpPr>
        <p:spPr>
          <a:xfrm>
            <a:off x="5594932" y="4823313"/>
            <a:ext cx="12225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(</a:t>
            </a:r>
            <a:r>
              <a:rPr lang="ko-Kore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삼성 세팅즈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)</a:t>
            </a:r>
            <a:endParaRPr lang="ko-Kore-KR" altLang="en-US" sz="1000">
              <a:latin typeface="Malgun Gothic" panose="020B0503020000020004" pitchFamily="34" charset="-127"/>
            </a:endParaRPr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93F8F376-4694-1A40-BFAC-26ED4984201F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Windows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0223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38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</a:t>
            </a:r>
            <a:r>
              <a:rPr kumimoji="1" lang="ko-KR" altLang="en-US">
                <a:latin typeface="Malgun Gothic"/>
                <a:ea typeface="Malgun Gothic"/>
              </a:rPr>
              <a:t>모바일</a:t>
            </a:r>
            <a:r>
              <a:rPr kumimoji="1" lang="en-US" altLang="ko-KR">
                <a:latin typeface="Malgun Gothic"/>
                <a:ea typeface="Malgun Gothic"/>
              </a:rPr>
              <a:t>(</a:t>
            </a:r>
            <a:r>
              <a:rPr kumimoji="1" lang="ko-KR" altLang="en-US">
                <a:latin typeface="Malgun Gothic"/>
                <a:ea typeface="Malgun Gothic"/>
              </a:rPr>
              <a:t>아이폰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ore-KR" altLang="en-US">
                <a:latin typeface="Malgun Gothic"/>
                <a:ea typeface="Malgun Gothic"/>
              </a:rPr>
              <a:t>모바일기기가 </a:t>
            </a:r>
            <a:r>
              <a:rPr lang="ko-KR" altLang="en-US">
                <a:latin typeface="Malgun Gothic"/>
                <a:ea typeface="Malgun Gothic"/>
              </a:rPr>
              <a:t>아이폰일 경우 해결 방법입니다</a:t>
            </a:r>
            <a:endParaRPr lang="en-US" altLang="ko-KR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442847" y="2884789"/>
            <a:ext cx="4672872" cy="2332592"/>
          </a:xfrm>
          <a:prstGeom prst="roundRect">
            <a:avLst>
              <a:gd name="adj" fmla="val 34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Q</a:t>
            </a:r>
            <a:r>
              <a:rPr lang="ko-KR" alt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 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아이폰 사파리</a:t>
            </a:r>
            <a:r>
              <a:rPr 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에서 카메라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/</a:t>
            </a:r>
            <a:r>
              <a:rPr 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마이크 공유가 안되는 경우</a:t>
            </a:r>
            <a:endParaRPr lang="ko-KR" altLang="en" sz="1300" b="1" u="sng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)</a:t>
            </a:r>
            <a:endParaRPr lang="ko-KR" altLang="en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1. </a:t>
            </a:r>
            <a:r>
              <a:rPr lang="ko-KR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Safari가</a:t>
            </a:r>
            <a:r>
              <a:rPr lang="ko-KR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카메라/마이크에 접속할 수 있는 권한이 없는 경우</a:t>
            </a:r>
            <a:endParaRPr lang="ko-KR" altLang="en" sz="1000" b="1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Safari로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핸드폰 카메라 연결 페이지로 접속했을 때, ''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programmers'이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(가) 마이크 및 카메라에 접근하려고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합니다.'라는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메시지가 나타나지 않는다면 아래 내용을 확인 부탁드립니다.</a:t>
            </a:r>
            <a:br>
              <a:rPr lang="ko-KR" sz="1000">
                <a:latin typeface="Malgun Gothic"/>
                <a:ea typeface="Malgun Gothic"/>
                <a:cs typeface="+mn-lt"/>
              </a:rPr>
            </a:b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- 설정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Safari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카메라에서 "묻기/거부/허용" 중 "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묻기"로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설정</a:t>
            </a:r>
            <a:br>
              <a:rPr lang="ko-KR" sz="1000">
                <a:latin typeface="Malgun Gothic"/>
                <a:ea typeface="Malgun Gothic"/>
                <a:cs typeface="+mn-lt"/>
              </a:rPr>
            </a:b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- 설정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Safari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고급에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JavaScript도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enable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상태인지 확인</a:t>
            </a: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18C743-278D-4142-BC6F-36518662F033}"/>
              </a:ext>
            </a:extLst>
          </p:cNvPr>
          <p:cNvSpPr/>
          <p:nvPr/>
        </p:nvSpPr>
        <p:spPr>
          <a:xfrm>
            <a:off x="5323114" y="3621607"/>
            <a:ext cx="4463998" cy="12936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2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 </a:t>
            </a:r>
            <a:r>
              <a:rPr 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이미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열려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있는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Safari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의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다른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탭에서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오류가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발생했던</a:t>
            </a:r>
            <a:r>
              <a:rPr 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 b="1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경우</a:t>
            </a:r>
            <a:endParaRPr lang="en-US" sz="1000" b="1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이미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열려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있는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Safari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의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다른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카메라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설정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창에서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오류가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발생했던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경우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해당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창을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닫으면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해결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되는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경우가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있습니다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 </a:t>
            </a:r>
            <a:endParaRPr lang="en-US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Safari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아래의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화면에서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가장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오른쪽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버튼을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누르고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있으면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모든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닫을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수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있습니다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모든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닫고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사파리를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종료한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접속해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주세요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  <a:endParaRPr lang="en-US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 panose="020F0502020204030204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03D3DF0C-A584-0C4D-A0DB-E9F6E542DB65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iOS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  <p:cxnSp>
        <p:nvCxnSpPr>
          <p:cNvPr id="13" name="직선 연결선[R] 12">
            <a:extLst>
              <a:ext uri="{FF2B5EF4-FFF2-40B4-BE49-F238E27FC236}">
                <a16:creationId xmlns:a16="http://schemas.microsoft.com/office/drawing/2014/main" id="{44BF51B8-0FEE-2B49-88A4-B2BCD77F9F7A}"/>
              </a:ext>
            </a:extLst>
          </p:cNvPr>
          <p:cNvCxnSpPr>
            <a:cxnSpLocks/>
          </p:cNvCxnSpPr>
          <p:nvPr/>
        </p:nvCxnSpPr>
        <p:spPr>
          <a:xfrm>
            <a:off x="5038725" y="3512750"/>
            <a:ext cx="1" cy="345410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974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39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</a:t>
            </a:r>
            <a:r>
              <a:rPr kumimoji="1" lang="ko-KR" altLang="en-US">
                <a:latin typeface="Malgun Gothic"/>
                <a:ea typeface="Malgun Gothic"/>
              </a:rPr>
              <a:t>모바일</a:t>
            </a:r>
            <a:r>
              <a:rPr kumimoji="1" lang="en-US" altLang="ko-KR">
                <a:latin typeface="Malgun Gothic"/>
                <a:ea typeface="Malgun Gothic"/>
              </a:rPr>
              <a:t>(</a:t>
            </a:r>
            <a:r>
              <a:rPr kumimoji="1" lang="ko-KR" altLang="en-US">
                <a:latin typeface="Malgun Gothic"/>
                <a:ea typeface="Malgun Gothic"/>
              </a:rPr>
              <a:t>아이폰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ore-KR" altLang="en-US">
                <a:latin typeface="Malgun Gothic"/>
                <a:ea typeface="Malgun Gothic"/>
              </a:rPr>
              <a:t>모바일기기가 </a:t>
            </a:r>
            <a:r>
              <a:rPr lang="ko-KR" altLang="en-US">
                <a:latin typeface="Malgun Gothic"/>
                <a:ea typeface="Malgun Gothic"/>
              </a:rPr>
              <a:t>아이폰일 경우 해결 방법입니다</a:t>
            </a:r>
            <a:endParaRPr lang="en-US" altLang="ko-KR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pic>
        <p:nvPicPr>
          <p:cNvPr id="9" name="그림 5" descr="스크린샷이(가) 표시된 사진&#10;&#10;자동 생성된 설명">
            <a:extLst>
              <a:ext uri="{FF2B5EF4-FFF2-40B4-BE49-F238E27FC236}">
                <a16:creationId xmlns:a16="http://schemas.microsoft.com/office/drawing/2014/main" id="{3CFC6928-4835-6045-AB42-05831F40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498" y="2667713"/>
            <a:ext cx="2413714" cy="3521797"/>
          </a:xfrm>
          <a:prstGeom prst="rect">
            <a:avLst/>
          </a:prstGeom>
        </p:spPr>
      </p:pic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E6803248-9F5F-D14E-A2DC-41EE72894173}"/>
              </a:ext>
            </a:extLst>
          </p:cNvPr>
          <p:cNvSpPr/>
          <p:nvPr/>
        </p:nvSpPr>
        <p:spPr>
          <a:xfrm>
            <a:off x="372851" y="2612256"/>
            <a:ext cx="4514836" cy="480337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Q. 카메라와 마이크 허용 후에도 거부로 표시되는 경우</a:t>
            </a:r>
            <a:b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</a:br>
            <a:endParaRPr lang="ko-KR" altLang="en-US" sz="1300" b="1" u="sng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 panose="020B0503020000020004" pitchFamily="34" charset="-127"/>
                <a:ea typeface="Malgun Gothic" panose="020B0503020000020004" pitchFamily="34" charset="-127"/>
                <a:cs typeface="Malgun Gothic Semilight" panose="020B0502040204020203" pitchFamily="34" charset="-128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 panose="020B0503020000020004" pitchFamily="34" charset="-127"/>
                <a:ea typeface="Malgun Gothic" panose="020B0503020000020004" pitchFamily="34" charset="-127"/>
                <a:cs typeface="Malgun Gothic Semilight" panose="020B0502040204020203" pitchFamily="34" charset="-128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 panose="020B0503020000020004" pitchFamily="34" charset="-127"/>
                <a:ea typeface="Malgun Gothic" panose="020B0503020000020004" pitchFamily="34" charset="-127"/>
                <a:cs typeface="Malgun Gothic Semilight" panose="020B0502040204020203" pitchFamily="34" charset="-128"/>
              </a:rPr>
              <a:t>)</a:t>
            </a:r>
            <a:endParaRPr lang="ko-KR" altLang="en-US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아이폰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기종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(6, 6s, 7)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에서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간혈적으로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나타나는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증상으로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아래의 방법을 순차적으로 진행하시기 바랍니다.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 </a:t>
            </a:r>
            <a:endParaRPr lang="ko-KR" altLang="en-US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Malgun Gothic Semilight"/>
            </a:endParaRPr>
          </a:p>
          <a:p>
            <a:pPr marL="285750" indent="-285750">
              <a:lnSpc>
                <a:spcPct val="150000"/>
              </a:lnSpc>
              <a:buAutoNum type="alphaU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아이폰의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소프트웨어를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최신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버전으로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업데이트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합니다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.</a:t>
            </a:r>
            <a:endParaRPr lang="en-US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Malgun Gothic Semilight"/>
            </a:endParaRPr>
          </a:p>
          <a:p>
            <a:pPr marL="285750" indent="-285750">
              <a:lnSpc>
                <a:spcPct val="150000"/>
              </a:lnSpc>
              <a:buFont typeface="+mj-lt"/>
              <a:buAutoNum type="alphaUcPeriod"/>
            </a:pP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icloud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를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백업한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 후 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재접속합니다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Malgun Gothic Semilight"/>
              </a:rPr>
              <a:t>.</a:t>
            </a:r>
            <a:endParaRPr lang="en-US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Malgun Gothic Semilight"/>
            </a:endParaRPr>
          </a:p>
          <a:p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endParaRPr 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ko-KR" altLang="en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</p:txBody>
      </p:sp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95F336F4-6DDB-DB48-B031-A7F4BD13A917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iOS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8542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314719F-FD38-154E-BCB0-A9E3D79F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4</a:t>
            </a:fld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986DC3-8317-E34F-B7A4-9F2E0D8D12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</a:t>
            </a:r>
            <a:r>
              <a:rPr lang="ko-KR" altLang="en-US"/>
              <a:t> 응시자 접속 가이드</a:t>
            </a:r>
            <a:endParaRPr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3691DB4-DD69-D640-8D1A-40D5717F6DC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8864" y="2028997"/>
            <a:ext cx="9342787" cy="292388"/>
          </a:xfrm>
        </p:spPr>
        <p:txBody>
          <a:bodyPr/>
          <a:lstStyle/>
          <a:p>
            <a:r>
              <a:rPr lang="ko-KR" altLang="en-US"/>
              <a:t>안내사항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5D281D0C-20B1-C44C-A866-B1C151F4A45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4" y="1370165"/>
            <a:ext cx="9342787" cy="307585"/>
          </a:xfrm>
        </p:spPr>
        <p:txBody>
          <a:bodyPr/>
          <a:lstStyle/>
          <a:p>
            <a:r>
              <a:rPr lang="ko-KR" altLang="en-US"/>
              <a:t>다음은 </a:t>
            </a:r>
            <a:r>
              <a:rPr lang="ko-KR" altLang="en-US" b="1">
                <a:solidFill>
                  <a:srgbClr val="FF0000"/>
                </a:solidFill>
              </a:rPr>
              <a:t>핸드폰 공유 시 반드시 숙지</a:t>
            </a:r>
            <a:r>
              <a:rPr lang="ko-KR" altLang="en-US"/>
              <a:t>해야 할 안내 사항입니다</a:t>
            </a:r>
            <a:r>
              <a:rPr lang="en-US" altLang="ko-KR"/>
              <a:t>.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422E6875-003A-254B-912F-26B1F05D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2787" cy="397032"/>
          </a:xfrm>
        </p:spPr>
        <p:txBody>
          <a:bodyPr/>
          <a:lstStyle/>
          <a:p>
            <a:r>
              <a:rPr kumimoji="1" lang="en-US" altLang="ko-KR"/>
              <a:t>(</a:t>
            </a:r>
            <a:r>
              <a:rPr kumimoji="1" lang="ko-KR" altLang="en-US"/>
              <a:t>참고</a:t>
            </a:r>
            <a:r>
              <a:rPr kumimoji="1" lang="en-US" altLang="ko-KR"/>
              <a:t>)</a:t>
            </a:r>
            <a:r>
              <a:rPr kumimoji="1" lang="ko-KR" altLang="en-US"/>
              <a:t>시험 전 핸드폰 설정 방법</a:t>
            </a:r>
            <a:endParaRPr kumimoji="1" lang="ko-Kore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531427F-A0E3-894A-85E9-05332BD7C0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6647" y="2321385"/>
            <a:ext cx="9342787" cy="5063630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>
                <a:solidFill>
                  <a:schemeClr val="tx1"/>
                </a:solidFill>
              </a:rPr>
              <a:t> </a:t>
            </a:r>
            <a:r>
              <a:rPr lang="en-US" altLang="ko-KR" sz="1100">
                <a:solidFill>
                  <a:schemeClr val="tx1"/>
                </a:solidFill>
              </a:rPr>
              <a:t>1.</a:t>
            </a:r>
            <a:r>
              <a:rPr lang="ko-KR" altLang="en-US" sz="1100">
                <a:solidFill>
                  <a:schemeClr val="tx1"/>
                </a:solidFill>
              </a:rPr>
              <a:t> </a:t>
            </a:r>
            <a:r>
              <a:rPr lang="ko-KR" altLang="en-US" sz="1100" b="1">
                <a:solidFill>
                  <a:srgbClr val="FF0000"/>
                </a:solidFill>
              </a:rPr>
              <a:t>네트워크 연결이 원활한 장소에서 테스트를 응시</a:t>
            </a:r>
            <a:r>
              <a:rPr lang="ko-KR" altLang="en-US" sz="1100"/>
              <a:t>해야 합니다</a:t>
            </a:r>
            <a:r>
              <a:rPr lang="en-US" altLang="ko-KR" sz="1100"/>
              <a:t>.</a:t>
            </a:r>
          </a:p>
          <a:p>
            <a:pPr marL="360000" lvl="1" indent="-180000">
              <a:lnSpc>
                <a:spcPct val="20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100">
                <a:solidFill>
                  <a:srgbClr val="5F7F90"/>
                </a:solidFill>
              </a:rPr>
              <a:t>모바일 네트워크를 이용하는 경우 </a:t>
            </a:r>
            <a:r>
              <a:rPr lang="en-US" altLang="ko-KR" sz="1100">
                <a:solidFill>
                  <a:srgbClr val="5F7F90"/>
                </a:solidFill>
              </a:rPr>
              <a:t>2</a:t>
            </a:r>
            <a:r>
              <a:rPr lang="ko-KR" altLang="en-US" sz="1100">
                <a:solidFill>
                  <a:srgbClr val="5F7F90"/>
                </a:solidFill>
              </a:rPr>
              <a:t>시간 이용 시 약 </a:t>
            </a:r>
            <a:r>
              <a:rPr lang="en-US" altLang="ko-KR" sz="1100">
                <a:solidFill>
                  <a:srgbClr val="5F7F90"/>
                </a:solidFill>
              </a:rPr>
              <a:t>2GB</a:t>
            </a:r>
            <a:r>
              <a:rPr lang="ko-KR" altLang="en-US" sz="1100">
                <a:solidFill>
                  <a:srgbClr val="5F7F90"/>
                </a:solidFill>
              </a:rPr>
              <a:t>의 데이터가 사용됩니다</a:t>
            </a:r>
            <a:r>
              <a:rPr lang="en-US" altLang="ko-KR" sz="1100">
                <a:solidFill>
                  <a:srgbClr val="5F7F90"/>
                </a:solidFill>
              </a:rPr>
              <a:t>.</a:t>
            </a:r>
          </a:p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/>
              <a:t> </a:t>
            </a:r>
            <a:r>
              <a:rPr lang="en-US" altLang="ko-KR" sz="1100"/>
              <a:t>2.</a:t>
            </a:r>
            <a:r>
              <a:rPr lang="ko-KR" altLang="en-US" sz="1100"/>
              <a:t> </a:t>
            </a:r>
            <a:r>
              <a:rPr lang="ko-KR" altLang="en-US" sz="1100" b="1">
                <a:solidFill>
                  <a:srgbClr val="FF0000"/>
                </a:solidFill>
              </a:rPr>
              <a:t>방해 금지 모드를 설정하</a:t>
            </a:r>
            <a:r>
              <a:rPr lang="ko-KR" altLang="en-US" sz="1100"/>
              <a:t>여 시험 도중 핸드폰이 전화</a:t>
            </a:r>
            <a:r>
              <a:rPr lang="en-US" altLang="ko-KR" sz="1100"/>
              <a:t>, </a:t>
            </a:r>
            <a:r>
              <a:rPr lang="ko-KR" altLang="en-US" sz="1100"/>
              <a:t>문자 등으로 중지되지 않도록 해주시기 바랍니다</a:t>
            </a:r>
            <a:r>
              <a:rPr lang="en-US" altLang="ko-KR" sz="1100"/>
              <a:t>.</a:t>
            </a:r>
          </a:p>
          <a:p>
            <a:pPr marL="360000" lvl="1" indent="-180000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Android :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설정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알림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 err="1">
                <a:solidFill>
                  <a:srgbClr val="5F7F90"/>
                </a:solidFill>
                <a:ea typeface="+mn-lt"/>
                <a:cs typeface="+mn-lt"/>
              </a:rPr>
              <a:t>방해금지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알림 숨기기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‘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전체화면 알림 숨기기’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, ‘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팝업 알림 끄기’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On</a:t>
            </a:r>
          </a:p>
          <a:p>
            <a:pPr marL="360000" lvl="1" indent="-180000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iOS :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설정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 err="1">
                <a:solidFill>
                  <a:srgbClr val="5F7F90"/>
                </a:solidFill>
                <a:ea typeface="+mn-lt"/>
                <a:cs typeface="+mn-lt"/>
              </a:rPr>
              <a:t>방해금지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 모드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 err="1">
                <a:solidFill>
                  <a:srgbClr val="5F7F90"/>
                </a:solidFill>
                <a:ea typeface="+mn-lt"/>
                <a:cs typeface="+mn-lt"/>
              </a:rPr>
              <a:t>방해금지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 모두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On</a:t>
            </a:r>
          </a:p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/>
              <a:t> </a:t>
            </a:r>
            <a:r>
              <a:rPr lang="en-US" altLang="ko-KR" sz="1100"/>
              <a:t>3.</a:t>
            </a:r>
            <a:r>
              <a:rPr lang="ko-KR" altLang="en-US" sz="1100"/>
              <a:t> </a:t>
            </a:r>
            <a:r>
              <a:rPr lang="ko-KR" altLang="en-US" sz="1100" b="1">
                <a:solidFill>
                  <a:srgbClr val="FF0000"/>
                </a:solidFill>
              </a:rPr>
              <a:t>알림</a:t>
            </a:r>
            <a:r>
              <a:rPr lang="en-US" altLang="ko-KR" sz="1100" b="1">
                <a:solidFill>
                  <a:srgbClr val="FF0000"/>
                </a:solidFill>
              </a:rPr>
              <a:t>(</a:t>
            </a:r>
            <a:r>
              <a:rPr lang="ko-KR" altLang="en-US" sz="1100" b="1" err="1">
                <a:solidFill>
                  <a:srgbClr val="FF0000"/>
                </a:solidFill>
              </a:rPr>
              <a:t>모닝콜</a:t>
            </a:r>
            <a:r>
              <a:rPr lang="en-US" altLang="ko-KR" sz="1100" b="1">
                <a:solidFill>
                  <a:srgbClr val="FF0000"/>
                </a:solidFill>
              </a:rPr>
              <a:t>, </a:t>
            </a:r>
            <a:r>
              <a:rPr lang="ko-KR" altLang="en-US" sz="1100" b="1" err="1">
                <a:solidFill>
                  <a:srgbClr val="FF0000"/>
                </a:solidFill>
              </a:rPr>
              <a:t>재난문자</a:t>
            </a:r>
            <a:r>
              <a:rPr lang="ko-KR" altLang="en-US" sz="1100" b="1">
                <a:solidFill>
                  <a:srgbClr val="FF0000"/>
                </a:solidFill>
              </a:rPr>
              <a:t> 등</a:t>
            </a:r>
            <a:r>
              <a:rPr lang="en-US" altLang="ko-KR" sz="1100" b="1">
                <a:solidFill>
                  <a:srgbClr val="FF0000"/>
                </a:solidFill>
              </a:rPr>
              <a:t>)</a:t>
            </a:r>
            <a:r>
              <a:rPr lang="ko-KR" altLang="en-US" sz="1100" b="1">
                <a:solidFill>
                  <a:srgbClr val="FF0000"/>
                </a:solidFill>
              </a:rPr>
              <a:t>의 비활성화</a:t>
            </a:r>
            <a:r>
              <a:rPr lang="ko-KR" altLang="en-US" sz="1100"/>
              <a:t>를 진행해주시기 바랍니다</a:t>
            </a:r>
            <a:r>
              <a:rPr lang="en-US" altLang="ko-KR" sz="1100"/>
              <a:t>.</a:t>
            </a:r>
          </a:p>
          <a:p>
            <a:pPr marL="360000" lvl="1" indent="-180000">
              <a:lnSpc>
                <a:spcPct val="20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" altLang="ko-KR" sz="1100">
                <a:solidFill>
                  <a:srgbClr val="5F7F90"/>
                </a:solidFill>
                <a:ea typeface="+mn-lt"/>
                <a:cs typeface="+mn-lt"/>
              </a:rPr>
              <a:t>Android :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메시지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우측의 더 보기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설정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긴급 알림 설정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“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사용 안 함” 선택</a:t>
            </a:r>
          </a:p>
          <a:p>
            <a:pPr marL="360000" lvl="1" indent="-180000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" altLang="ko-KR" sz="1100">
                <a:solidFill>
                  <a:srgbClr val="5F7F90"/>
                </a:solidFill>
                <a:ea typeface="+mn-lt"/>
                <a:cs typeface="+mn-lt"/>
              </a:rPr>
              <a:t>iOS :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설정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알림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&gt;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하단의 ‘긴급재난문자’ </a:t>
            </a:r>
            <a:r>
              <a:rPr lang="en" altLang="ko-KR" sz="1100">
                <a:solidFill>
                  <a:srgbClr val="5F7F90"/>
                </a:solidFill>
                <a:ea typeface="+mn-lt"/>
                <a:cs typeface="+mn-lt"/>
              </a:rPr>
              <a:t>Off, ‘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공공안전경보＇ </a:t>
            </a:r>
            <a:r>
              <a:rPr lang="en" altLang="ko-KR" sz="1100">
                <a:solidFill>
                  <a:srgbClr val="5F7F90"/>
                </a:solidFill>
                <a:ea typeface="+mn-lt"/>
                <a:cs typeface="+mn-lt"/>
              </a:rPr>
              <a:t>Off(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존재하는 경우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)</a:t>
            </a:r>
          </a:p>
          <a:p>
            <a:pPr marL="360000" lvl="1" indent="-180000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그 외 알림이 발생할 수 있는 어플리케이션은 비활성화를 진행해주시기 바랍니다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.</a:t>
            </a:r>
          </a:p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/>
              <a:t> </a:t>
            </a:r>
            <a:r>
              <a:rPr lang="en-US" altLang="ko-KR" sz="1100"/>
              <a:t>4.</a:t>
            </a:r>
            <a:r>
              <a:rPr lang="ko-KR" altLang="en-US" sz="1100"/>
              <a:t> 핸드폰은 </a:t>
            </a:r>
            <a:r>
              <a:rPr lang="ko-KR" altLang="en-US" sz="1100" b="1" err="1">
                <a:solidFill>
                  <a:srgbClr val="FF0000"/>
                </a:solidFill>
              </a:rPr>
              <a:t>가로모드</a:t>
            </a:r>
            <a:r>
              <a:rPr lang="ko-KR" altLang="en-US" sz="1100" err="1"/>
              <a:t>로</a:t>
            </a:r>
            <a:r>
              <a:rPr lang="ko-KR" altLang="en-US" sz="1100"/>
              <a:t> 전환합니다</a:t>
            </a:r>
            <a:r>
              <a:rPr lang="en-US" altLang="ko-KR" sz="1100"/>
              <a:t>.</a:t>
            </a:r>
          </a:p>
          <a:p>
            <a:pPr marL="360000" lvl="1" indent="-180000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세로 방향 고정 등의 옵션을 해제합니다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.</a:t>
            </a:r>
            <a:endParaRPr lang="ko-KR" altLang="en-US" sz="1100">
              <a:solidFill>
                <a:srgbClr val="5F7F90"/>
              </a:solidFill>
              <a:ea typeface="+mn-lt"/>
              <a:cs typeface="+mn-lt"/>
            </a:endParaRPr>
          </a:p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/>
              <a:t> </a:t>
            </a:r>
            <a:r>
              <a:rPr lang="en-US" altLang="ko-KR" sz="1100"/>
              <a:t>5.</a:t>
            </a:r>
            <a:r>
              <a:rPr lang="ko-KR" altLang="en-US" sz="1100"/>
              <a:t> 핸드폰의 </a:t>
            </a:r>
            <a:r>
              <a:rPr lang="ko-KR" altLang="en-US" sz="1100" b="1" err="1">
                <a:solidFill>
                  <a:srgbClr val="FF0000"/>
                </a:solidFill>
              </a:rPr>
              <a:t>충전선을</a:t>
            </a:r>
            <a:r>
              <a:rPr lang="ko-KR" altLang="en-US" sz="1100" b="1">
                <a:solidFill>
                  <a:srgbClr val="FF0000"/>
                </a:solidFill>
              </a:rPr>
              <a:t> 연결</a:t>
            </a:r>
            <a:r>
              <a:rPr lang="ko-KR" altLang="en-US" sz="1100"/>
              <a:t>하여 핸드폰의 충전을 진행합니다</a:t>
            </a:r>
            <a:r>
              <a:rPr lang="en-US" altLang="ko-KR" sz="1100"/>
              <a:t>.</a:t>
            </a:r>
          </a:p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/>
              <a:t> </a:t>
            </a:r>
            <a:r>
              <a:rPr lang="en-US" altLang="ko-KR" sz="1100"/>
              <a:t>6.</a:t>
            </a:r>
            <a:r>
              <a:rPr lang="ko-KR" altLang="en-US" sz="1100"/>
              <a:t> 책</a:t>
            </a:r>
            <a:r>
              <a:rPr lang="en-US" altLang="ko-KR" sz="1100"/>
              <a:t>, </a:t>
            </a:r>
            <a:r>
              <a:rPr lang="ko-KR" altLang="en-US" sz="1100" err="1"/>
              <a:t>거치대</a:t>
            </a:r>
            <a:r>
              <a:rPr lang="ko-KR" altLang="en-US" sz="1100"/>
              <a:t> 등을 활용하여 핸드폰을 고정합니다</a:t>
            </a:r>
            <a:r>
              <a:rPr lang="en-US" altLang="ko-KR" sz="1100"/>
              <a:t>.</a:t>
            </a:r>
          </a:p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/>
              <a:t> </a:t>
            </a:r>
            <a:r>
              <a:rPr lang="en-US" altLang="ko-KR" sz="1100"/>
              <a:t>7.</a:t>
            </a:r>
            <a:r>
              <a:rPr lang="ko-KR" altLang="en-US" sz="1100"/>
              <a:t> 핸드폰 화면으로 모니터</a:t>
            </a:r>
            <a:r>
              <a:rPr lang="en-US" altLang="ko-KR" sz="1100"/>
              <a:t>, </a:t>
            </a:r>
            <a:r>
              <a:rPr lang="ko-KR" altLang="en-US" sz="1100"/>
              <a:t>키보드</a:t>
            </a:r>
            <a:r>
              <a:rPr lang="en-US" altLang="ko-KR" sz="1100"/>
              <a:t>, </a:t>
            </a:r>
            <a:r>
              <a:rPr lang="ko-KR" altLang="en-US" sz="1100"/>
              <a:t>책상</a:t>
            </a:r>
            <a:r>
              <a:rPr lang="en-US" altLang="ko-KR" sz="1100"/>
              <a:t>, </a:t>
            </a:r>
            <a:r>
              <a:rPr lang="ko-KR" altLang="en-US" sz="1100"/>
              <a:t>지원자의 옆 모습이 보이도록 설정합니다</a:t>
            </a:r>
            <a:r>
              <a:rPr lang="en-US" altLang="ko-KR" sz="1100"/>
              <a:t>.</a:t>
            </a:r>
          </a:p>
          <a:p>
            <a:pPr>
              <a:lnSpc>
                <a:spcPct val="200000"/>
              </a:lnSpc>
              <a:spcBef>
                <a:spcPts val="50"/>
              </a:spcBef>
            </a:pPr>
            <a:r>
              <a:rPr lang="ko-KR" altLang="en-US" sz="1100"/>
              <a:t> </a:t>
            </a:r>
            <a:r>
              <a:rPr lang="en-US" altLang="ko-KR" sz="1100"/>
              <a:t>8.</a:t>
            </a:r>
            <a:r>
              <a:rPr lang="ko-KR" altLang="en-US" sz="1100"/>
              <a:t> 허용되지 않은 물품이 확인될 경우 부정행위로 간주될 수 있습니다</a:t>
            </a:r>
            <a:r>
              <a:rPr lang="en-US" altLang="ko-KR" sz="1100"/>
              <a:t>.</a:t>
            </a:r>
          </a:p>
          <a:p>
            <a:pPr marL="360000" lvl="1" indent="-180000">
              <a:lnSpc>
                <a:spcPct val="14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허용 물품 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: </a:t>
            </a:r>
            <a:r>
              <a:rPr lang="en" altLang="ko-KR" sz="1100">
                <a:solidFill>
                  <a:srgbClr val="5F7F90"/>
                </a:solidFill>
                <a:ea typeface="+mn-lt"/>
                <a:cs typeface="+mn-lt"/>
              </a:rPr>
              <a:t>PC(</a:t>
            </a:r>
            <a:r>
              <a:rPr lang="ko-KR" altLang="en-US" sz="1100" err="1">
                <a:solidFill>
                  <a:srgbClr val="5F7F90"/>
                </a:solidFill>
                <a:ea typeface="+mn-lt"/>
                <a:cs typeface="+mn-lt"/>
              </a:rPr>
              <a:t>다중모니터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 제외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),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핸드폰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,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빈 종이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,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볼펜</a:t>
            </a:r>
            <a:r>
              <a:rPr lang="en-US" altLang="ko-KR" sz="1100">
                <a:solidFill>
                  <a:srgbClr val="5F7F90"/>
                </a:solidFill>
                <a:ea typeface="+mn-lt"/>
                <a:cs typeface="+mn-lt"/>
              </a:rPr>
              <a:t>, </a:t>
            </a:r>
            <a:r>
              <a:rPr lang="ko-KR" altLang="en-US" sz="1100">
                <a:solidFill>
                  <a:srgbClr val="5F7F90"/>
                </a:solidFill>
                <a:ea typeface="+mn-lt"/>
                <a:cs typeface="+mn-lt"/>
              </a:rPr>
              <a:t>신분증</a:t>
            </a:r>
          </a:p>
        </p:txBody>
      </p:sp>
    </p:spTree>
    <p:extLst>
      <p:ext uri="{BB962C8B-B14F-4D97-AF65-F5344CB8AC3E}">
        <p14:creationId xmlns:p14="http://schemas.microsoft.com/office/powerpoint/2010/main" val="2268497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40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</a:t>
            </a:r>
            <a:r>
              <a:rPr kumimoji="1" lang="ko-KR" altLang="en-US">
                <a:latin typeface="Malgun Gothic"/>
                <a:ea typeface="Malgun Gothic"/>
              </a:rPr>
              <a:t>모바일</a:t>
            </a:r>
            <a:r>
              <a:rPr kumimoji="1" lang="en-US" altLang="ko-KR">
                <a:latin typeface="Malgun Gothic"/>
                <a:ea typeface="Malgun Gothic"/>
              </a:rPr>
              <a:t>(</a:t>
            </a:r>
            <a:r>
              <a:rPr kumimoji="1" lang="ko-KR" altLang="en-US">
                <a:latin typeface="Malgun Gothic"/>
                <a:ea typeface="Malgun Gothic"/>
              </a:rPr>
              <a:t>안드로이드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E6803248-9F5F-D14E-A2DC-41EE72894173}"/>
              </a:ext>
            </a:extLst>
          </p:cNvPr>
          <p:cNvSpPr/>
          <p:nvPr/>
        </p:nvSpPr>
        <p:spPr>
          <a:xfrm>
            <a:off x="372851" y="2612256"/>
            <a:ext cx="5115069" cy="307982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Q</a:t>
            </a:r>
            <a:r>
              <a:rPr lang="ko-KR" alt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안드로이드 크롬</a:t>
            </a:r>
            <a:r>
              <a:rPr 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에서 카메라/마이크 허용 팝업의 '허용' 버튼을 누를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없습니다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. </a:t>
            </a:r>
            <a:endParaRPr lang="en-US" altLang="ko-Kore-KR" sz="1300" b="1" u="sng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)</a:t>
            </a:r>
            <a:br>
              <a:rPr lang="en-US" altLang="ko-KR" sz="1000"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</a:b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사용자마다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모바일의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환경이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다르므로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아래의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방법을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하나씩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시도해보시기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바랍니다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  <a:endParaRPr lang="en-US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lphaU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핸드폰을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가로모드로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변경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하여 클릭합니다.</a:t>
            </a:r>
            <a:endParaRPr lang="en-US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lphaUcPeriod"/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핸드폰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설정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페이지에서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 '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다른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앱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위에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표시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'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권한을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가진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모든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앱에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대해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권한을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'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사용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안함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'</a:t>
            </a: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으로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변경해주세요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 </a:t>
            </a:r>
            <a:endParaRPr lang="en-US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00000"/>
              </a:lnSpc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참고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)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'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다른 앱 위에 표시'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메뉴가 없는 경우</a:t>
            </a:r>
            <a:endParaRPr lang="en-US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핸드폰 설정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애플리케이션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각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어플을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클릭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→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애플리케이션 정보에서 스크롤을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내려보시면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고급에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맑은 고딕"/>
                <a:cs typeface="+mn-lt"/>
              </a:rPr>
              <a:t> 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'다른 앱 위에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표시'가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나타나는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어플이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있습니다.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이렇게 '다른 앱 위에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표시'가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사용됨으로 되어있는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어플을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모두 '사용 안함'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으로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설정해주시기 바랍니다.</a:t>
            </a:r>
            <a:endParaRPr lang="ko-KR" sz="1000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Malgun Gothic Semilight" panose="020B0502040204020203" pitchFamily="34" charset="-128"/>
            </a:endParaRPr>
          </a:p>
        </p:txBody>
      </p:sp>
      <p:pic>
        <p:nvPicPr>
          <p:cNvPr id="12" name="그림 5">
            <a:extLst>
              <a:ext uri="{FF2B5EF4-FFF2-40B4-BE49-F238E27FC236}">
                <a16:creationId xmlns:a16="http://schemas.microsoft.com/office/drawing/2014/main" id="{95A41F86-7BAC-6049-B877-E244E48F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171" y="3083791"/>
            <a:ext cx="2742426" cy="3586397"/>
          </a:xfrm>
          <a:prstGeom prst="rect">
            <a:avLst/>
          </a:prstGeom>
        </p:spPr>
      </p:pic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760CDF46-A459-3E42-BED6-8B554C3B9FC2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Android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  <p:sp>
        <p:nvSpPr>
          <p:cNvPr id="15" name="내용 개체 틀 6">
            <a:extLst>
              <a:ext uri="{FF2B5EF4-FFF2-40B4-BE49-F238E27FC236}">
                <a16:creationId xmlns:a16="http://schemas.microsoft.com/office/drawing/2014/main" id="{5667BB2A-9A00-604D-9D20-B84668AA0C8C}"/>
              </a:ext>
            </a:extLst>
          </p:cNvPr>
          <p:cNvSpPr txBox="1">
            <a:spLocks/>
          </p:cNvSpPr>
          <p:nvPr/>
        </p:nvSpPr>
        <p:spPr>
          <a:xfrm>
            <a:off x="368125" y="1370165"/>
            <a:ext cx="9345600" cy="226216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kumimoji="1" lang="ko-Kore-KR" altLang="en-US" sz="1300" b="0" i="0" kern="1200" spc="-20" baseline="0" dirty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494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079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latin typeface="Malgun Gothic"/>
                <a:ea typeface="Malgun Gothic"/>
              </a:rPr>
              <a:t>모바일기기가 안드로이드일 경우 해결 방법입니다</a:t>
            </a:r>
          </a:p>
        </p:txBody>
      </p:sp>
    </p:spTree>
    <p:extLst>
      <p:ext uri="{BB962C8B-B14F-4D97-AF65-F5344CB8AC3E}">
        <p14:creationId xmlns:p14="http://schemas.microsoft.com/office/powerpoint/2010/main" val="2798818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41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</a:t>
            </a:r>
            <a:r>
              <a:rPr kumimoji="1" lang="ko-KR" altLang="en-US">
                <a:latin typeface="Malgun Gothic"/>
                <a:ea typeface="Malgun Gothic"/>
              </a:rPr>
              <a:t>모바일</a:t>
            </a:r>
            <a:r>
              <a:rPr kumimoji="1" lang="en-US" altLang="ko-KR">
                <a:latin typeface="Malgun Gothic"/>
                <a:ea typeface="Malgun Gothic"/>
              </a:rPr>
              <a:t>(</a:t>
            </a:r>
            <a:r>
              <a:rPr kumimoji="1" lang="ko-KR" altLang="en-US">
                <a:latin typeface="Malgun Gothic"/>
                <a:ea typeface="Malgun Gothic"/>
              </a:rPr>
              <a:t>안드로이드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366647" y="2394933"/>
            <a:ext cx="4786866" cy="3038483"/>
          </a:xfrm>
          <a:prstGeom prst="roundRect">
            <a:avLst>
              <a:gd name="adj" fmla="val 34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Q</a:t>
            </a:r>
            <a:r>
              <a:rPr lang="ko-KR" alt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 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안드로이드 크롬에서 </a:t>
            </a:r>
            <a:r>
              <a:rPr 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카메라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/</a:t>
            </a:r>
            <a:r>
              <a:rPr 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</a:rPr>
              <a:t>마이크 공유가 안되는 경우</a:t>
            </a:r>
            <a:endParaRPr lang="ko-KR" altLang="en" sz="1300" b="1" u="sng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endParaRPr lang="en-US" altLang="ko-KR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)</a:t>
            </a:r>
            <a:endParaRPr lang="ko-KR" altLang="en" sz="1000" b="1">
              <a:solidFill>
                <a:schemeClr val="tx2">
                  <a:lumMod val="75000"/>
                </a:schemeClr>
              </a:solidFill>
              <a:highlight>
                <a:srgbClr val="EEEBFF"/>
              </a:highlight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ko-Kore-KR" sz="1000" b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1. 크롬이 마이크/카메라 접근 권한이 없는 경우</a:t>
            </a:r>
            <a:endParaRPr lang="ko-KR" altLang="en" sz="1000" b="1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사이트의 카메라 및 마이크 권한 변경하는 방법입니다.</a:t>
            </a:r>
          </a:p>
          <a:p>
            <a:pPr marL="285750" indent="-285750">
              <a:lnSpc>
                <a:spcPct val="150000"/>
              </a:lnSpc>
              <a:buFont typeface="+mj-lt"/>
              <a:buAutoNum type="alphaUcPeriod"/>
            </a:pP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Android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기기에서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Chrome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앱 을 엽니다.</a:t>
            </a:r>
          </a:p>
          <a:p>
            <a:pPr marL="285750" indent="-285750">
              <a:lnSpc>
                <a:spcPct val="150000"/>
              </a:lnSpc>
              <a:buFont typeface="+mj-lt"/>
              <a:buAutoNum type="alphaU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주소 표시줄 오른쪽에서 더보기 설정을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탭합니다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+mj-lt"/>
              <a:buAutoNum type="alphaU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사이트 설정을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탭합니다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+mj-lt"/>
              <a:buAutoNum type="alphaU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마이크 또는 카메라를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탭합니다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+mj-lt"/>
              <a:buAutoNum type="alphaUcPeriod"/>
            </a:pP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탭하여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마이크 또는 카메라를 사용 또는 사용 중지합니다.</a:t>
            </a:r>
          </a:p>
          <a:p>
            <a:pPr marL="285750" indent="-285750">
              <a:lnSpc>
                <a:spcPct val="150000"/>
              </a:lnSpc>
              <a:buFont typeface="+mj-lt"/>
              <a:buAutoNum type="alphaUcPeriod"/>
            </a:pP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차단됨 밑에 사용하려는 사이트가 표시되면 사이트 마이크에 액세스 허용을 </a:t>
            </a:r>
            <a:r>
              <a:rPr lang="ko-KR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탭하세요</a:t>
            </a:r>
            <a:r>
              <a:rPr 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18C743-278D-4142-BC6F-36518662F033}"/>
              </a:ext>
            </a:extLst>
          </p:cNvPr>
          <p:cNvSpPr/>
          <p:nvPr/>
        </p:nvSpPr>
        <p:spPr>
          <a:xfrm>
            <a:off x="5334000" y="3210227"/>
            <a:ext cx="3973852" cy="12744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맑은 고딕"/>
                <a:cs typeface="Calibri" panose="020F0502020204030204"/>
              </a:rPr>
              <a:t>2. 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맑은 고딕"/>
                <a:cs typeface="Calibri" panose="020F0502020204030204"/>
              </a:rPr>
              <a:t>이미 열려 있는 크롬의 다른 탭에서 오류가 발생했던 경우</a:t>
            </a:r>
            <a:endParaRPr lang="ko-KR" altLang="en-US" sz="1000" b="1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이미 열려 있는 크롬의 다른 카메라 설정 창에서 오류가 발생했던 경우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,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해당 창을 닫으면 해결 되는 경우가 있습니다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.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크롬의 모든 탭을 닫고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,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크롬을 수동으로 종료한 후 다시 접속해 주세요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cs typeface="Calibri" panose="020F0502020204030204"/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cs typeface="Calibri" panose="020F0502020204030204"/>
            </a:endParaRP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E4B72070-0582-4D4F-8295-76A0FBF2D716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Android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  <p:cxnSp>
        <p:nvCxnSpPr>
          <p:cNvPr id="6" name="직선 연결선[R] 5">
            <a:extLst>
              <a:ext uri="{FF2B5EF4-FFF2-40B4-BE49-F238E27FC236}">
                <a16:creationId xmlns:a16="http://schemas.microsoft.com/office/drawing/2014/main" id="{89F69121-18D9-CB49-B81F-2A55656DE565}"/>
              </a:ext>
            </a:extLst>
          </p:cNvPr>
          <p:cNvCxnSpPr>
            <a:cxnSpLocks/>
          </p:cNvCxnSpPr>
          <p:nvPr/>
        </p:nvCxnSpPr>
        <p:spPr>
          <a:xfrm flipH="1">
            <a:off x="5038725" y="3512750"/>
            <a:ext cx="11679" cy="345410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내용 개체 틀 6">
            <a:extLst>
              <a:ext uri="{FF2B5EF4-FFF2-40B4-BE49-F238E27FC236}">
                <a16:creationId xmlns:a16="http://schemas.microsoft.com/office/drawing/2014/main" id="{F7D23F75-4875-DE4D-BD0D-9A95DF8BA820}"/>
              </a:ext>
            </a:extLst>
          </p:cNvPr>
          <p:cNvSpPr txBox="1">
            <a:spLocks noGrp="1"/>
          </p:cNvSpPr>
          <p:nvPr>
            <p:ph sz="quarter" idx="19"/>
          </p:nvPr>
        </p:nvSpPr>
        <p:spPr>
          <a:xfrm>
            <a:off x="368300" y="1370013"/>
            <a:ext cx="9345613" cy="227012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kumimoji="1" lang="ko-Kore-KR" altLang="en-US" sz="1300" b="0" i="0" kern="1200" spc="-20" baseline="0" dirty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494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079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latin typeface="Malgun Gothic"/>
                <a:ea typeface="Malgun Gothic"/>
              </a:rPr>
              <a:t>모바일기기가 안드로이드일 경우 해결 방법입니다</a:t>
            </a:r>
          </a:p>
        </p:txBody>
      </p:sp>
    </p:spTree>
    <p:extLst>
      <p:ext uri="{BB962C8B-B14F-4D97-AF65-F5344CB8AC3E}">
        <p14:creationId xmlns:p14="http://schemas.microsoft.com/office/powerpoint/2010/main" val="1044411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42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latin typeface="Malgun Gothic"/>
                <a:ea typeface="Malgun Gothic"/>
              </a:rPr>
              <a:t>8. </a:t>
            </a:r>
            <a:r>
              <a:rPr kumimoji="1" lang="ko-KR" altLang="en-US">
                <a:latin typeface="Malgun Gothic"/>
                <a:ea typeface="Malgun Gothic"/>
              </a:rPr>
              <a:t>화상 감독 </a:t>
            </a:r>
            <a:r>
              <a:rPr kumimoji="1" lang="en-US" altLang="ko-KR">
                <a:latin typeface="Malgun Gothic"/>
                <a:ea typeface="Malgun Gothic"/>
              </a:rPr>
              <a:t>FAQ : </a:t>
            </a:r>
            <a:r>
              <a:rPr kumimoji="1" lang="ko-KR" altLang="en-US">
                <a:latin typeface="Malgun Gothic"/>
                <a:ea typeface="Malgun Gothic"/>
              </a:rPr>
              <a:t>모바일</a:t>
            </a:r>
            <a:r>
              <a:rPr kumimoji="1" lang="en-US" altLang="ko-KR">
                <a:latin typeface="Malgun Gothic"/>
                <a:ea typeface="Malgun Gothic"/>
              </a:rPr>
              <a:t>(</a:t>
            </a:r>
            <a:r>
              <a:rPr kumimoji="1" lang="ko-KR" altLang="en-US">
                <a:latin typeface="Malgun Gothic"/>
                <a:ea typeface="Malgun Gothic"/>
              </a:rPr>
              <a:t>안드로이드</a:t>
            </a:r>
            <a:r>
              <a:rPr kumimoji="1" lang="en-US" altLang="ko-KR">
                <a:latin typeface="Malgun Gothic"/>
                <a:ea typeface="Malgun Gothic"/>
              </a:rPr>
              <a:t>)</a:t>
            </a:r>
            <a:endParaRPr lang="ko-KR" altLang="en-US">
              <a:latin typeface="Malgun Gothic"/>
              <a:ea typeface="Malgun Gothic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en-US" altLang="ko-KR"/>
              <a:t>: </a:t>
            </a:r>
            <a:r>
              <a:rPr lang="ko-KR" altLang="en-US"/>
              <a:t>온라인 감독 가이드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6C4F896-3DFE-1143-A603-3E5B42E28488}"/>
              </a:ext>
            </a:extLst>
          </p:cNvPr>
          <p:cNvSpPr/>
          <p:nvPr/>
        </p:nvSpPr>
        <p:spPr>
          <a:xfrm>
            <a:off x="366647" y="2208037"/>
            <a:ext cx="8430950" cy="1485521"/>
          </a:xfrm>
          <a:prstGeom prst="roundRect">
            <a:avLst>
              <a:gd name="adj" fmla="val 34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" sz="1300" b="1" u="sng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Q</a:t>
            </a:r>
            <a:r>
              <a:rPr lang="ko-KR" altLang="en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 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안드로이드 크롬 애플리케이션이 카메라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/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마이크를 사용할 수 있도록 설정하기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(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휴대폰 설정</a:t>
            </a:r>
            <a:r>
              <a:rPr lang="ko-KR" sz="14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en" altLang="ko-KR" sz="14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Calibri"/>
              </a:rPr>
              <a:t>→</a:t>
            </a:r>
            <a:r>
              <a:rPr lang="ko-KR" sz="14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</a:t>
            </a:r>
            <a:r>
              <a:rPr lang="ko-KR" altLang="en-US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앱 권한</a:t>
            </a:r>
            <a:r>
              <a:rPr lang="en-US" altLang="ko-KR" sz="1300" b="1" u="sng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1300" u="sng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해결방법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highlight>
                  <a:srgbClr val="EEEBFF"/>
                </a:highlight>
                <a:latin typeface="Malgun Gothic"/>
                <a:ea typeface="Malgun Gothic"/>
                <a:cs typeface="+mn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안드로이드에서 기존에 </a:t>
            </a: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크롬앱을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사용하시면서 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'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카메라와 마이크로 접근을 허용하는 창에서 거부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'</a:t>
            </a:r>
            <a:r>
              <a:rPr lang="ko-KR" altLang="en-US" sz="1000" err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를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 선택하여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 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어플리케이션에서 카메라와 마이크에 접근을 할 수 없는 경우라면 </a:t>
            </a:r>
            <a:r>
              <a:rPr lang="ko-Kore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아래와 같이 해결해주세요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18C743-278D-4142-BC6F-36518662F033}"/>
              </a:ext>
            </a:extLst>
          </p:cNvPr>
          <p:cNvSpPr/>
          <p:nvPr/>
        </p:nvSpPr>
        <p:spPr>
          <a:xfrm>
            <a:off x="5226685" y="3684056"/>
            <a:ext cx="4796857" cy="144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ore-KR" sz="1000" b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맑은 고딕"/>
              </a:rPr>
              <a:t>2. 핸드폰 설정 화면에서 </a:t>
            </a:r>
            <a:r>
              <a:rPr lang="ko-KR" altLang="ko-Kore-KR" sz="1000" b="1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맑은 고딕"/>
              </a:rPr>
              <a:t>앱권한</a:t>
            </a:r>
            <a:r>
              <a:rPr lang="ko-KR" altLang="ko-Kore-KR" sz="1000" b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맑은 고딕"/>
              </a:rPr>
              <a:t> 허용 방법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맑은 고딕"/>
              </a:rPr>
              <a:t>(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맑은 고딕"/>
              </a:rPr>
              <a:t>안드로이드 버전마다 다를 수 있음</a:t>
            </a: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맑은 고딕"/>
              </a:rPr>
              <a:t>)</a:t>
            </a:r>
            <a:endParaRPr lang="ko-KR" altLang="ko-Kore-KR" sz="1000" b="1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* 경로 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: 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핸드폰 설정 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→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 앱 </a:t>
            </a:r>
            <a:r>
              <a:rPr lang="ko-KR" altLang="ko-Kore-KR" sz="1000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or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어플리케이션을 선택 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→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앱 관리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→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ko-Kore-KR" sz="1000" err="1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Chrome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선택 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→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 앱 권한 </a:t>
            </a:r>
            <a:r>
              <a:rPr lang="en" altLang="ko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rPr>
              <a:t>→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카메라, 마이크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허용 </a:t>
            </a:r>
            <a:endParaRPr lang="en-US" altLang="ko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앱</a:t>
            </a:r>
            <a:r>
              <a:rPr lang="ko-KR" altLang="ko-Kore-KR" sz="1000">
                <a:solidFill>
                  <a:schemeClr val="tx2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lt"/>
              </a:rPr>
              <a:t> 권한 허용하는 화면은 안드로이드 버전마다 화면이 조금씩 다르게 보일 수 있습니다. 크롬 애플리케이션의 카메라, 마이크 사용을 허용하고 다시 시험 링크로 접속하여 시험을 진행하시면 됩니다.</a:t>
            </a:r>
            <a:endParaRPr lang="ko-KR" altLang="ko-Kore-KR" sz="1000">
              <a:solidFill>
                <a:schemeClr val="tx2">
                  <a:lumMod val="75000"/>
                </a:schemeClr>
              </a:solidFill>
              <a:latin typeface="Malgun Gothic" panose="020B0503020000020004" pitchFamily="34" charset="-127"/>
              <a:ea typeface="맑은 고딕"/>
              <a:cs typeface="Calibri"/>
            </a:endParaRPr>
          </a:p>
        </p:txBody>
      </p:sp>
      <p:pic>
        <p:nvPicPr>
          <p:cNvPr id="9" name="그림 5" descr="스크린샷이(가) 표시된 사진&#10;&#10;자동 생성된 설명">
            <a:extLst>
              <a:ext uri="{FF2B5EF4-FFF2-40B4-BE49-F238E27FC236}">
                <a16:creationId xmlns:a16="http://schemas.microsoft.com/office/drawing/2014/main" id="{659B6615-90A3-9745-A1BD-622680BED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8" y="5232544"/>
            <a:ext cx="1967959" cy="2219594"/>
          </a:xfrm>
          <a:prstGeom prst="rect">
            <a:avLst/>
          </a:prstGeom>
        </p:spPr>
      </p:pic>
      <p:pic>
        <p:nvPicPr>
          <p:cNvPr id="10" name="그림 7" descr="스크린샷이(가) 표시된 사진&#10;&#10;자동 생성된 설명">
            <a:extLst>
              <a:ext uri="{FF2B5EF4-FFF2-40B4-BE49-F238E27FC236}">
                <a16:creationId xmlns:a16="http://schemas.microsoft.com/office/drawing/2014/main" id="{227FBB81-D68F-4E45-8065-F2F77FEA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065" y="5232543"/>
            <a:ext cx="1813865" cy="2192117"/>
          </a:xfrm>
          <a:prstGeom prst="rect">
            <a:avLst/>
          </a:prstGeom>
        </p:spPr>
      </p:pic>
      <p:pic>
        <p:nvPicPr>
          <p:cNvPr id="13" name="그림 9" descr="스크린샷이(가) 표시된 사진&#10;&#10;자동 생성된 설명">
            <a:extLst>
              <a:ext uri="{FF2B5EF4-FFF2-40B4-BE49-F238E27FC236}">
                <a16:creationId xmlns:a16="http://schemas.microsoft.com/office/drawing/2014/main" id="{80FC5407-0E25-C04B-962A-93E5CB224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542" y="5222231"/>
            <a:ext cx="1907891" cy="216183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4" name="그림 15">
            <a:extLst>
              <a:ext uri="{FF2B5EF4-FFF2-40B4-BE49-F238E27FC236}">
                <a16:creationId xmlns:a16="http://schemas.microsoft.com/office/drawing/2014/main" id="{83DAC83B-B97E-8F48-8BCE-EF94A8B34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714" y="5222231"/>
            <a:ext cx="1720025" cy="211655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20A2C6C6-8200-094D-AAF0-F6C688E1F2F4}"/>
              </a:ext>
            </a:extLst>
          </p:cNvPr>
          <p:cNvSpPr/>
          <p:nvPr/>
        </p:nvSpPr>
        <p:spPr>
          <a:xfrm>
            <a:off x="366647" y="1804724"/>
            <a:ext cx="1060886" cy="226216"/>
          </a:xfrm>
          <a:prstGeom prst="roundRect">
            <a:avLst>
              <a:gd name="adj" fmla="val 17668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altLang="ko-Kore-KR" sz="1300" b="1" spc="20">
                <a:solidFill>
                  <a:schemeClr val="bg1"/>
                </a:solidFill>
                <a:latin typeface="Noto Sans CJK KR" panose="020B0500000000000000" pitchFamily="34" charset="-128"/>
                <a:ea typeface="Noto Sans CJK KR" panose="020B0500000000000000" pitchFamily="34" charset="-128"/>
              </a:rPr>
              <a:t>Android</a:t>
            </a:r>
            <a:endParaRPr kumimoji="1" lang="ko-Kore-KR" altLang="en-US" sz="1300" b="1" spc="20">
              <a:solidFill>
                <a:schemeClr val="bg1"/>
              </a:solidFill>
              <a:latin typeface="Noto Sans CJK KR" panose="020B0500000000000000" pitchFamily="34" charset="-128"/>
              <a:ea typeface="Noto Sans CJK KR" panose="020B0500000000000000" pitchFamily="34" charset="-128"/>
            </a:endParaRPr>
          </a:p>
        </p:txBody>
      </p: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F0C52A62-43A9-CB44-884B-18617BA32A06}"/>
              </a:ext>
            </a:extLst>
          </p:cNvPr>
          <p:cNvCxnSpPr>
            <a:cxnSpLocks/>
          </p:cNvCxnSpPr>
          <p:nvPr/>
        </p:nvCxnSpPr>
        <p:spPr>
          <a:xfrm flipH="1">
            <a:off x="5039519" y="4363612"/>
            <a:ext cx="10886" cy="298548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4344612F-99D6-1A4C-837D-E2FE708D1605}"/>
              </a:ext>
            </a:extLst>
          </p:cNvPr>
          <p:cNvSpPr/>
          <p:nvPr/>
        </p:nvSpPr>
        <p:spPr>
          <a:xfrm>
            <a:off x="366647" y="3684056"/>
            <a:ext cx="4652032" cy="12167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1. </a:t>
            </a:r>
            <a:r>
              <a:rPr lang="ko-KR" altLang="en-US" sz="1000" b="1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앱 권한 허용 방법 </a:t>
            </a:r>
            <a:endParaRPr lang="en-US" altLang="ko-KR" sz="1000" b="1">
              <a:solidFill>
                <a:schemeClr val="tx2">
                  <a:lumMod val="75000"/>
                </a:schemeClr>
              </a:solidFill>
              <a:latin typeface="Malgun Gothic"/>
              <a:ea typeface="Malgun Gothic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일반적으로는 핸드폰 카메라 연결하는 페이지에서 크롬 애플리케이션의 권한을 요청하는 팝업이 나타나면 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계속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]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을 클릭하고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카메라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, 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마이크 사용을 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[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허용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]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하시면 됩니다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(1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번 방법으로 해결이 안되신다면 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2</a:t>
            </a:r>
            <a:r>
              <a:rPr lang="ko-KR" altLang="en-US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번 방법으로 앱 권한 설정을 바꿔주세요</a:t>
            </a:r>
            <a:r>
              <a:rPr lang="en-US" altLang="ko-KR" sz="1000">
                <a:solidFill>
                  <a:schemeClr val="tx2">
                    <a:lumMod val="75000"/>
                  </a:schemeClr>
                </a:solidFill>
                <a:latin typeface="Malgun Gothic"/>
                <a:ea typeface="Malgun Gothic"/>
                <a:cs typeface="+mn-lt"/>
              </a:rPr>
              <a:t>.)</a:t>
            </a:r>
          </a:p>
        </p:txBody>
      </p:sp>
      <p:sp>
        <p:nvSpPr>
          <p:cNvPr id="20" name="내용 개체 틀 6">
            <a:extLst>
              <a:ext uri="{FF2B5EF4-FFF2-40B4-BE49-F238E27FC236}">
                <a16:creationId xmlns:a16="http://schemas.microsoft.com/office/drawing/2014/main" id="{D516E910-E74D-C749-9D86-A60CB11184D5}"/>
              </a:ext>
            </a:extLst>
          </p:cNvPr>
          <p:cNvSpPr txBox="1">
            <a:spLocks noGrp="1"/>
          </p:cNvSpPr>
          <p:nvPr>
            <p:ph sz="quarter" idx="19"/>
          </p:nvPr>
        </p:nvSpPr>
        <p:spPr>
          <a:xfrm>
            <a:off x="368300" y="1370013"/>
            <a:ext cx="9345613" cy="227012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kumimoji="1" lang="ko-Kore-KR" altLang="en-US" sz="1300" b="0" i="0" kern="1200" spc="-20" baseline="0" dirty="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494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079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latin typeface="Malgun Gothic"/>
                <a:ea typeface="Malgun Gothic"/>
              </a:rPr>
              <a:t>모바일기기가 안드로이드일 경우 해결 방법입니다</a:t>
            </a:r>
          </a:p>
        </p:txBody>
      </p:sp>
    </p:spTree>
    <p:extLst>
      <p:ext uri="{BB962C8B-B14F-4D97-AF65-F5344CB8AC3E}">
        <p14:creationId xmlns:p14="http://schemas.microsoft.com/office/powerpoint/2010/main" val="3536166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20FCBB-12CB-1D4E-821C-4CF0D63B9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20" y="1519200"/>
            <a:ext cx="9342787" cy="874727"/>
          </a:xfrm>
        </p:spPr>
        <p:txBody>
          <a:bodyPr/>
          <a:lstStyle/>
          <a:p>
            <a:r>
              <a:rPr kumimoji="1" lang="ko-Kore-KR" altLang="en-US"/>
              <a:t>감사합니다</a:t>
            </a:r>
            <a:r>
              <a:rPr kumimoji="1" lang="ko-KR" altLang="en-US"/>
              <a:t> </a:t>
            </a:r>
            <a:r>
              <a:rPr kumimoji="1" lang="en-US" altLang="ko-KR"/>
              <a:t></a:t>
            </a:r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32864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5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ko-KR" altLang="en-US">
                <a:latin typeface="Malgun Gothic"/>
                <a:ea typeface="Malgun Gothic"/>
              </a:rPr>
              <a:t>시험 응시 단계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다음 프로세스를 참고하여 진행해주시기 바랍니다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4862508"/>
            <a:ext cx="8526547" cy="292388"/>
          </a:xfrm>
        </p:spPr>
        <p:txBody>
          <a:bodyPr/>
          <a:lstStyle/>
          <a:p>
            <a:r>
              <a:rPr lang="en-US" altLang="ko-KR"/>
              <a:t>1</a:t>
            </a:r>
            <a:r>
              <a:rPr lang="ko-KR" altLang="en-US"/>
              <a:t>일전까지 응시 </a:t>
            </a:r>
            <a:r>
              <a:rPr lang="en" altLang="ko-KR"/>
              <a:t>PC</a:t>
            </a:r>
            <a:r>
              <a:rPr lang="ko-KR" altLang="en-US"/>
              <a:t>와 네트워크 환경 사전 확인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5268006"/>
            <a:ext cx="9344264" cy="839717"/>
          </a:xfrm>
        </p:spPr>
        <p:txBody>
          <a:bodyPr/>
          <a:lstStyle/>
          <a:p>
            <a:pPr indent="-1800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/>
              <a:t>최소 </a:t>
            </a:r>
            <a:r>
              <a:rPr lang="en-US" altLang="ko-KR"/>
              <a:t>1</a:t>
            </a:r>
            <a:r>
              <a:rPr lang="ko-KR" altLang="en-US"/>
              <a:t>일전까지 응시 전 충분한 시간을 가지고 응시자 시험 환경을 확인해주시기 바랍니다</a:t>
            </a:r>
            <a:r>
              <a:rPr lang="en-US" altLang="ko-KR"/>
              <a:t>. </a:t>
            </a:r>
          </a:p>
          <a:p>
            <a:pPr indent="-1800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/>
              <a:t>데모테스트에 정상적으로 접속할 수 있으면</a:t>
            </a:r>
            <a:r>
              <a:rPr lang="en-US" altLang="ko-KR"/>
              <a:t>, </a:t>
            </a:r>
            <a:r>
              <a:rPr lang="ko-KR" altLang="en-US"/>
              <a:t>시험을 정상적으로 진행할 수 있는 환경입니다</a:t>
            </a:r>
            <a:r>
              <a:rPr lang="en-US" altLang="ko-KR"/>
              <a:t>.</a:t>
            </a:r>
          </a:p>
          <a:p>
            <a:pPr indent="-1800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/>
              <a:t>별도의 체험페이지에서도 응시 환경을 확인할 수 있습니다</a:t>
            </a:r>
            <a:r>
              <a:rPr lang="en-US" altLang="ko-KR"/>
              <a:t>.(</a:t>
            </a:r>
            <a:r>
              <a:rPr lang="ko-KR" altLang="en-US">
                <a:hlinkClick r:id="rId2"/>
              </a:rPr>
              <a:t>화상기기 연결 체험페이지</a:t>
            </a:r>
            <a:r>
              <a:rPr lang="en-US" altLang="ko-KR"/>
              <a:t>) 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4901065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</a:t>
            </a:r>
            <a:r>
              <a:rPr kumimoji="1" lang="en-US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1</a:t>
            </a:r>
            <a:endParaRPr lang="ko-KR" altLang="en-US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sp>
        <p:nvSpPr>
          <p:cNvPr id="22" name="내용 개체 틀 15">
            <a:extLst>
              <a:ext uri="{FF2B5EF4-FFF2-40B4-BE49-F238E27FC236}">
                <a16:creationId xmlns:a16="http://schemas.microsoft.com/office/drawing/2014/main" id="{E7B6354B-F3C3-1C49-A91B-9B8BE13F4D55}"/>
              </a:ext>
            </a:extLst>
          </p:cNvPr>
          <p:cNvSpPr txBox="1">
            <a:spLocks/>
          </p:cNvSpPr>
          <p:nvPr/>
        </p:nvSpPr>
        <p:spPr>
          <a:xfrm>
            <a:off x="1184365" y="6397797"/>
            <a:ext cx="8526547" cy="292388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5986" marR="0" indent="-5986" algn="l" defTabSz="9501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ko-KR" altLang="en-US" sz="1300" b="1" i="0" kern="1200" spc="-20" baseline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  <a:lvl2pPr marL="475093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2pPr>
            <a:lvl3pPr marL="950188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3pPr>
            <a:lvl4pPr marL="1425281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R" altLang="en-US" sz="1320" b="0" i="0" kern="1200" spc="-85" baseline="0" dirty="0" smtClean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4pPr>
            <a:lvl5pPr marL="1900376" indent="0" algn="l" defTabSz="950188" rtl="0" eaLnBrk="1" latinLnBrk="0" hangingPunct="1">
              <a:lnSpc>
                <a:spcPct val="165000"/>
              </a:lnSpc>
              <a:spcBef>
                <a:spcPct val="0"/>
              </a:spcBef>
              <a:buFontTx/>
              <a:buNone/>
              <a:defRPr kumimoji="1" lang="ko-Kore-KR" altLang="en-US" sz="1320" b="0" i="0" kern="1200" spc="-85" baseline="0" dirty="0">
                <a:solidFill>
                  <a:srgbClr val="202B3D"/>
                </a:solidFill>
                <a:latin typeface="+mj-ea"/>
                <a:ea typeface="+mj-ea"/>
                <a:cs typeface="+mj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/>
              <a:t>당일 시험 응시</a:t>
            </a:r>
            <a:r>
              <a:rPr lang="en-US" altLang="ko-KR"/>
              <a:t>(</a:t>
            </a:r>
            <a:r>
              <a:rPr lang="ko-KR" altLang="en-US"/>
              <a:t>시험 시간 </a:t>
            </a:r>
            <a:r>
              <a:rPr lang="en-US" altLang="ko-KR"/>
              <a:t>1</a:t>
            </a:r>
            <a:r>
              <a:rPr lang="ko-KR" altLang="en-US"/>
              <a:t>시간 전부터 접속 진행</a:t>
            </a:r>
            <a:r>
              <a:rPr lang="en-US" altLang="ko-KR"/>
              <a:t>)</a:t>
            </a:r>
          </a:p>
        </p:txBody>
      </p:sp>
      <p:sp>
        <p:nvSpPr>
          <p:cNvPr id="23" name="텍스트 개체 틀 17">
            <a:extLst>
              <a:ext uri="{FF2B5EF4-FFF2-40B4-BE49-F238E27FC236}">
                <a16:creationId xmlns:a16="http://schemas.microsoft.com/office/drawing/2014/main" id="{C96FEEB2-0818-C141-96A6-ACC32FFFD0FA}"/>
              </a:ext>
            </a:extLst>
          </p:cNvPr>
          <p:cNvSpPr txBox="1">
            <a:spLocks/>
          </p:cNvSpPr>
          <p:nvPr/>
        </p:nvSpPr>
        <p:spPr>
          <a:xfrm>
            <a:off x="366648" y="6803295"/>
            <a:ext cx="9344264" cy="316497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R" altLang="en-US" sz="1000" b="0" i="0" kern="1200" spc="-20" baseline="0" dirty="0" smtClean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kumimoji="1" lang="ko-Kore-KR" altLang="en-US" sz="1000" b="0" i="0" kern="1200" spc="-20" baseline="0" dirty="0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00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/>
              <a:t>시험 응시 전 </a:t>
            </a:r>
            <a:r>
              <a:rPr lang="ko-KR" altLang="en-US" err="1"/>
              <a:t>응시환경</a:t>
            </a:r>
            <a:r>
              <a:rPr lang="ko-KR" altLang="en-US"/>
              <a:t> 설정을 위한 단계가 진행됩니다</a:t>
            </a:r>
            <a:r>
              <a:rPr lang="en-US" altLang="ko-KR"/>
              <a:t>. </a:t>
            </a:r>
            <a:r>
              <a:rPr lang="ko-KR" altLang="en-US"/>
              <a:t>충분한 시간을 가지고 입장해주시기 바랍니다</a:t>
            </a:r>
            <a:r>
              <a:rPr lang="en-US" altLang="ko-KR"/>
              <a:t>.</a:t>
            </a:r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8E5D1D8D-BDBC-FA4B-B321-BFF4225BC68B}"/>
              </a:ext>
            </a:extLst>
          </p:cNvPr>
          <p:cNvSpPr/>
          <p:nvPr/>
        </p:nvSpPr>
        <p:spPr>
          <a:xfrm>
            <a:off x="367672" y="64363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</a:t>
            </a:r>
            <a:r>
              <a:rPr kumimoji="1" lang="en-US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2</a:t>
            </a:r>
            <a:endParaRPr lang="ko-KR" altLang="en-US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sp>
        <p:nvSpPr>
          <p:cNvPr id="25" name="모서리가 둥근 직사각형 17">
            <a:extLst>
              <a:ext uri="{FF2B5EF4-FFF2-40B4-BE49-F238E27FC236}">
                <a16:creationId xmlns:a16="http://schemas.microsoft.com/office/drawing/2014/main" id="{C91D74CC-E8B5-1243-8B85-C048A6B8A454}"/>
              </a:ext>
            </a:extLst>
          </p:cNvPr>
          <p:cNvSpPr/>
          <p:nvPr/>
        </p:nvSpPr>
        <p:spPr>
          <a:xfrm>
            <a:off x="3129338" y="2470850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E9ECF3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보안</a:t>
            </a:r>
            <a:r>
              <a:rPr lang="en-US" altLang="ko-KR" sz="1000" spc="2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서약</a:t>
            </a:r>
            <a:endParaRPr lang="ko-KR" altLang="en-US" sz="1000" spc="2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9A9A602A-688C-D646-A2D5-B8A278958EB8}"/>
              </a:ext>
            </a:extLst>
          </p:cNvPr>
          <p:cNvSpPr/>
          <p:nvPr/>
        </p:nvSpPr>
        <p:spPr>
          <a:xfrm>
            <a:off x="1759157" y="2470850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E9ECF3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안내</a:t>
            </a:r>
            <a:r>
              <a:rPr lang="en-US" altLang="ko-KR" sz="1000" spc="2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페이지</a:t>
            </a:r>
            <a:endParaRPr lang="ko-KR" altLang="en-US" sz="1000" spc="2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8" name="모서리가 둥근 직사각형 17">
            <a:extLst>
              <a:ext uri="{FF2B5EF4-FFF2-40B4-BE49-F238E27FC236}">
                <a16:creationId xmlns:a16="http://schemas.microsoft.com/office/drawing/2014/main" id="{3618B465-792E-DE4F-8BCB-9CD786EA3CC0}"/>
              </a:ext>
            </a:extLst>
          </p:cNvPr>
          <p:cNvSpPr/>
          <p:nvPr/>
        </p:nvSpPr>
        <p:spPr>
          <a:xfrm>
            <a:off x="388976" y="2470850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E9ECF3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초대</a:t>
            </a:r>
            <a:r>
              <a:rPr lang="en-US" altLang="ko-KR" sz="1000" spc="2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메일로</a:t>
            </a:r>
            <a:endParaRPr lang="en-US" altLang="ko-KR" sz="1000" spc="20">
              <a:solidFill>
                <a:schemeClr val="tx1"/>
              </a:solidFill>
              <a:latin typeface="Malgun Gothic"/>
              <a:ea typeface="Malgun Gothic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시험 접속하기</a:t>
            </a:r>
            <a:endParaRPr lang="ko-KR" altLang="en-US" sz="1000" spc="2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0" name="모서리가 둥근 직사각형 17">
            <a:extLst>
              <a:ext uri="{FF2B5EF4-FFF2-40B4-BE49-F238E27FC236}">
                <a16:creationId xmlns:a16="http://schemas.microsoft.com/office/drawing/2014/main" id="{BE33F306-65E5-EA45-A1C4-8AC020700623}"/>
              </a:ext>
            </a:extLst>
          </p:cNvPr>
          <p:cNvSpPr/>
          <p:nvPr/>
        </p:nvSpPr>
        <p:spPr>
          <a:xfrm>
            <a:off x="5869700" y="2470850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E9ECF3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데모</a:t>
            </a:r>
            <a:r>
              <a:rPr lang="en-US" altLang="ko-KR" sz="1000" spc="2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테스트</a:t>
            </a:r>
          </a:p>
        </p:txBody>
      </p:sp>
      <p:sp>
        <p:nvSpPr>
          <p:cNvPr id="35" name="모서리가 둥근 직사각형 17">
            <a:extLst>
              <a:ext uri="{FF2B5EF4-FFF2-40B4-BE49-F238E27FC236}">
                <a16:creationId xmlns:a16="http://schemas.microsoft.com/office/drawing/2014/main" id="{7338E0AE-9830-FA43-BD7C-4E42F1481C03}"/>
              </a:ext>
            </a:extLst>
          </p:cNvPr>
          <p:cNvSpPr/>
          <p:nvPr/>
        </p:nvSpPr>
        <p:spPr>
          <a:xfrm>
            <a:off x="7239881" y="2470850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0278FF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bg1"/>
                </a:solidFill>
                <a:latin typeface="Malgun Gothic"/>
                <a:ea typeface="Malgun Gothic"/>
              </a:rPr>
              <a:t>시험</a:t>
            </a:r>
          </a:p>
        </p:txBody>
      </p:sp>
      <p:sp>
        <p:nvSpPr>
          <p:cNvPr id="37" name="모서리가 둥근 직사각형 17">
            <a:extLst>
              <a:ext uri="{FF2B5EF4-FFF2-40B4-BE49-F238E27FC236}">
                <a16:creationId xmlns:a16="http://schemas.microsoft.com/office/drawing/2014/main" id="{5616DB32-52FA-7A4A-BC19-BD3FB7045908}"/>
              </a:ext>
            </a:extLst>
          </p:cNvPr>
          <p:cNvSpPr/>
          <p:nvPr/>
        </p:nvSpPr>
        <p:spPr>
          <a:xfrm>
            <a:off x="8610062" y="2470850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E9ECF3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테스트 종료</a:t>
            </a:r>
          </a:p>
        </p:txBody>
      </p:sp>
      <p:cxnSp>
        <p:nvCxnSpPr>
          <p:cNvPr id="41" name="직선 연결선[R] 40">
            <a:extLst>
              <a:ext uri="{FF2B5EF4-FFF2-40B4-BE49-F238E27FC236}">
                <a16:creationId xmlns:a16="http://schemas.microsoft.com/office/drawing/2014/main" id="{FD6FBE79-42D5-0F44-A8B0-D6AA580BC21C}"/>
              </a:ext>
            </a:extLst>
          </p:cNvPr>
          <p:cNvCxnSpPr>
            <a:cxnSpLocks/>
          </p:cNvCxnSpPr>
          <p:nvPr/>
        </p:nvCxnSpPr>
        <p:spPr>
          <a:xfrm>
            <a:off x="7085281" y="2316877"/>
            <a:ext cx="0" cy="416477"/>
          </a:xfrm>
          <a:prstGeom prst="line">
            <a:avLst/>
          </a:prstGeom>
          <a:ln>
            <a:solidFill>
              <a:srgbClr val="B3C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3DDA0494-9BD7-3446-8B9B-1B019130BC38}"/>
              </a:ext>
            </a:extLst>
          </p:cNvPr>
          <p:cNvCxnSpPr>
            <a:cxnSpLocks/>
          </p:cNvCxnSpPr>
          <p:nvPr/>
        </p:nvCxnSpPr>
        <p:spPr>
          <a:xfrm>
            <a:off x="7085280" y="3162611"/>
            <a:ext cx="0" cy="416477"/>
          </a:xfrm>
          <a:prstGeom prst="line">
            <a:avLst/>
          </a:prstGeom>
          <a:ln>
            <a:solidFill>
              <a:srgbClr val="B3C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오른쪽 화살표[R] 2">
            <a:extLst>
              <a:ext uri="{FF2B5EF4-FFF2-40B4-BE49-F238E27FC236}">
                <a16:creationId xmlns:a16="http://schemas.microsoft.com/office/drawing/2014/main" id="{6D84C058-A41E-B143-B15A-2EF43A56FD94}"/>
              </a:ext>
            </a:extLst>
          </p:cNvPr>
          <p:cNvSpPr/>
          <p:nvPr/>
        </p:nvSpPr>
        <p:spPr>
          <a:xfrm>
            <a:off x="1543889" y="2849997"/>
            <a:ext cx="167698" cy="226216"/>
          </a:xfrm>
          <a:prstGeom prst="rightArrow">
            <a:avLst>
              <a:gd name="adj1" fmla="val 56324"/>
              <a:gd name="adj2" fmla="val 605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endParaRPr lang="ko-Kore-KR" altLang="en-US" sz="900" spc="-2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8" name="모서리가 둥근 직사각형 17">
            <a:extLst>
              <a:ext uri="{FF2B5EF4-FFF2-40B4-BE49-F238E27FC236}">
                <a16:creationId xmlns:a16="http://schemas.microsoft.com/office/drawing/2014/main" id="{20212523-5F86-F04D-9C0D-1897326493DB}"/>
              </a:ext>
            </a:extLst>
          </p:cNvPr>
          <p:cNvSpPr/>
          <p:nvPr/>
        </p:nvSpPr>
        <p:spPr>
          <a:xfrm>
            <a:off x="4346720" y="1655102"/>
            <a:ext cx="1370181" cy="821011"/>
          </a:xfrm>
          <a:prstGeom prst="roundRect">
            <a:avLst>
              <a:gd name="adj" fmla="val 17668"/>
            </a:avLst>
          </a:prstGeom>
          <a:solidFill>
            <a:srgbClr val="FFFFFF"/>
          </a:solidFill>
          <a:ln w="6350">
            <a:solidFill>
              <a:srgbClr val="B3C0CC"/>
            </a:solidFill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72000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1" lang="ko-Kore-KR" altLang="en-US" sz="1000">
                <a:solidFill>
                  <a:srgbClr val="5F7F90"/>
                </a:solidFill>
                <a:latin typeface="+mn-ea"/>
              </a:rPr>
              <a:t>모니터</a:t>
            </a:r>
            <a:r>
              <a:rPr kumimoji="1" lang="ko-KR" altLang="en-US" sz="1000">
                <a:solidFill>
                  <a:srgbClr val="5F7F90"/>
                </a:solidFill>
                <a:latin typeface="+mn-ea"/>
              </a:rPr>
              <a:t> 화면</a:t>
            </a:r>
            <a:endParaRPr kumimoji="1" lang="en-US" altLang="ko-Kore-KR" sz="1000">
              <a:solidFill>
                <a:srgbClr val="5F7F90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kumimoji="1" lang="ko-Kore-KR" altLang="en-US" sz="1000">
                <a:solidFill>
                  <a:srgbClr val="5F7F90"/>
                </a:solidFill>
                <a:latin typeface="+mn-ea"/>
              </a:rPr>
              <a:t>웹캠</a:t>
            </a:r>
            <a:r>
              <a:rPr kumimoji="1" lang="en-US" altLang="ko-Kore-KR" sz="1000">
                <a:solidFill>
                  <a:srgbClr val="5F7F90"/>
                </a:solidFill>
                <a:latin typeface="+mn-ea"/>
              </a:rPr>
              <a:t>/</a:t>
            </a:r>
            <a:r>
              <a:rPr kumimoji="1" lang="ko-KR" altLang="en-US" sz="1000">
                <a:solidFill>
                  <a:srgbClr val="5F7F90"/>
                </a:solidFill>
                <a:latin typeface="+mn-ea"/>
              </a:rPr>
              <a:t>휴대폰</a:t>
            </a:r>
            <a:r>
              <a:rPr kumimoji="1" lang="en-US" altLang="ko-KR" sz="1000">
                <a:solidFill>
                  <a:srgbClr val="5F7F90"/>
                </a:solidFill>
                <a:latin typeface="+mn-ea"/>
              </a:rPr>
              <a:t> </a:t>
            </a:r>
            <a:r>
              <a:rPr kumimoji="1" lang="ko-KR" altLang="en-US" sz="1000">
                <a:solidFill>
                  <a:srgbClr val="5F7F90"/>
                </a:solidFill>
                <a:latin typeface="+mn-ea"/>
              </a:rPr>
              <a:t>카메라 공유</a:t>
            </a:r>
            <a:r>
              <a:rPr kumimoji="1" lang="en-US" altLang="ko-KR" sz="1000">
                <a:solidFill>
                  <a:srgbClr val="5F7F90"/>
                </a:solidFill>
                <a:latin typeface="+mn-ea"/>
              </a:rPr>
              <a:t> </a:t>
            </a:r>
            <a:r>
              <a:rPr kumimoji="1" lang="ko-KR" altLang="en-US" sz="1000">
                <a:solidFill>
                  <a:srgbClr val="5F7F90"/>
                </a:solidFill>
                <a:latin typeface="+mn-ea"/>
              </a:rPr>
              <a:t>설정 단계</a:t>
            </a:r>
            <a:endParaRPr kumimoji="1" lang="en-US" altLang="ko-KR" sz="1000">
              <a:solidFill>
                <a:srgbClr val="5F7F90"/>
              </a:solidFill>
              <a:latin typeface="+mn-ea"/>
            </a:endParaRPr>
          </a:p>
        </p:txBody>
      </p:sp>
      <p:sp>
        <p:nvSpPr>
          <p:cNvPr id="29" name="모서리가 둥근 직사각형 17">
            <a:extLst>
              <a:ext uri="{FF2B5EF4-FFF2-40B4-BE49-F238E27FC236}">
                <a16:creationId xmlns:a16="http://schemas.microsoft.com/office/drawing/2014/main" id="{7C2D6337-32E9-F140-B508-3B6A68F8E9FE}"/>
              </a:ext>
            </a:extLst>
          </p:cNvPr>
          <p:cNvSpPr/>
          <p:nvPr/>
        </p:nvSpPr>
        <p:spPr>
          <a:xfrm>
            <a:off x="4499519" y="2470850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E9ECF3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화상 기기 설정</a:t>
            </a:r>
            <a:endParaRPr lang="ko-KR" altLang="en-US" sz="1000" spc="2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9" name="모서리가 둥근 직사각형 17">
            <a:extLst>
              <a:ext uri="{FF2B5EF4-FFF2-40B4-BE49-F238E27FC236}">
                <a16:creationId xmlns:a16="http://schemas.microsoft.com/office/drawing/2014/main" id="{09FA24C6-FD04-9B47-803D-DA9898D2B553}"/>
              </a:ext>
            </a:extLst>
          </p:cNvPr>
          <p:cNvSpPr/>
          <p:nvPr/>
        </p:nvSpPr>
        <p:spPr>
          <a:xfrm>
            <a:off x="6326420" y="1656333"/>
            <a:ext cx="1517721" cy="660544"/>
          </a:xfrm>
          <a:prstGeom prst="roundRect">
            <a:avLst>
              <a:gd name="adj" fmla="val 17668"/>
            </a:avLst>
          </a:prstGeom>
          <a:solidFill>
            <a:srgbClr val="FFFFFF"/>
          </a:solidFill>
          <a:ln w="6350">
            <a:solidFill>
              <a:srgbClr val="B3C0CC"/>
            </a:solidFill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72000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ko-KR" sz="1000" b="1">
                <a:solidFill>
                  <a:srgbClr val="5F7F90"/>
                </a:solidFill>
                <a:latin typeface="+mn-ea"/>
              </a:rPr>
              <a:t>(</a:t>
            </a:r>
            <a:r>
              <a:rPr kumimoji="1" lang="ko-KR" altLang="en-US" sz="1000" b="1">
                <a:solidFill>
                  <a:srgbClr val="5F7F90"/>
                </a:solidFill>
                <a:latin typeface="+mn-ea"/>
              </a:rPr>
              <a:t>권장</a:t>
            </a:r>
            <a:r>
              <a:rPr kumimoji="1" lang="en-US" altLang="ko-KR" sz="1000" b="1">
                <a:solidFill>
                  <a:srgbClr val="5F7F90"/>
                </a:solidFill>
                <a:latin typeface="+mn-ea"/>
              </a:rPr>
              <a:t>) </a:t>
            </a:r>
            <a:r>
              <a:rPr kumimoji="1" lang="ko-KR" altLang="en-US" sz="1000" b="1">
                <a:solidFill>
                  <a:srgbClr val="5F7F90"/>
                </a:solidFill>
                <a:latin typeface="+mn-ea"/>
              </a:rPr>
              <a:t>시험 </a:t>
            </a:r>
            <a:r>
              <a:rPr kumimoji="1" lang="en-US" altLang="ko-KR" sz="1000" b="1">
                <a:solidFill>
                  <a:srgbClr val="5F7F90"/>
                </a:solidFill>
                <a:latin typeface="+mn-ea"/>
              </a:rPr>
              <a:t>1</a:t>
            </a:r>
            <a:r>
              <a:rPr kumimoji="1" lang="ko-KR" altLang="en-US" sz="1000" b="1">
                <a:solidFill>
                  <a:srgbClr val="5F7F90"/>
                </a:solidFill>
                <a:latin typeface="+mn-ea"/>
              </a:rPr>
              <a:t>일전까지</a:t>
            </a:r>
            <a:endParaRPr kumimoji="1" lang="en-US" altLang="ko-KR" sz="1000" b="1">
              <a:solidFill>
                <a:srgbClr val="5F7F90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1000" b="1">
                <a:solidFill>
                  <a:srgbClr val="5F7F90"/>
                </a:solidFill>
                <a:latin typeface="+mn-ea"/>
              </a:rPr>
              <a:t>데모테스트까지 확인</a:t>
            </a:r>
            <a:endParaRPr kumimoji="1" lang="en-US" altLang="ko-KR" sz="1000" b="1">
              <a:solidFill>
                <a:srgbClr val="5F7F90"/>
              </a:solidFill>
              <a:latin typeface="+mn-ea"/>
            </a:endParaRPr>
          </a:p>
        </p:txBody>
      </p:sp>
      <p:sp>
        <p:nvSpPr>
          <p:cNvPr id="50" name="오른쪽 화살표[R] 49">
            <a:extLst>
              <a:ext uri="{FF2B5EF4-FFF2-40B4-BE49-F238E27FC236}">
                <a16:creationId xmlns:a16="http://schemas.microsoft.com/office/drawing/2014/main" id="{AA4C7060-A00D-7641-A1B6-121DCCC35941}"/>
              </a:ext>
            </a:extLst>
          </p:cNvPr>
          <p:cNvSpPr/>
          <p:nvPr/>
        </p:nvSpPr>
        <p:spPr>
          <a:xfrm>
            <a:off x="2919089" y="2849997"/>
            <a:ext cx="167698" cy="226216"/>
          </a:xfrm>
          <a:prstGeom prst="rightArrow">
            <a:avLst>
              <a:gd name="adj1" fmla="val 56324"/>
              <a:gd name="adj2" fmla="val 605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endParaRPr lang="ko-Kore-KR" altLang="en-US" sz="900" spc="-2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1" name="오른쪽 화살표[R] 50">
            <a:extLst>
              <a:ext uri="{FF2B5EF4-FFF2-40B4-BE49-F238E27FC236}">
                <a16:creationId xmlns:a16="http://schemas.microsoft.com/office/drawing/2014/main" id="{63B93E80-2F07-644F-9C36-22A7D5DE1900}"/>
              </a:ext>
            </a:extLst>
          </p:cNvPr>
          <p:cNvSpPr/>
          <p:nvPr/>
        </p:nvSpPr>
        <p:spPr>
          <a:xfrm>
            <a:off x="4290689" y="2849997"/>
            <a:ext cx="167698" cy="226216"/>
          </a:xfrm>
          <a:prstGeom prst="rightArrow">
            <a:avLst>
              <a:gd name="adj1" fmla="val 56324"/>
              <a:gd name="adj2" fmla="val 605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endParaRPr lang="ko-Kore-KR" altLang="en-US" sz="900" spc="-2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2" name="오른쪽 화살표[R] 51">
            <a:extLst>
              <a:ext uri="{FF2B5EF4-FFF2-40B4-BE49-F238E27FC236}">
                <a16:creationId xmlns:a16="http://schemas.microsoft.com/office/drawing/2014/main" id="{3A2057E9-2F43-9145-A472-0883929429D2}"/>
              </a:ext>
            </a:extLst>
          </p:cNvPr>
          <p:cNvSpPr/>
          <p:nvPr/>
        </p:nvSpPr>
        <p:spPr>
          <a:xfrm>
            <a:off x="5651489" y="2849997"/>
            <a:ext cx="167698" cy="226216"/>
          </a:xfrm>
          <a:prstGeom prst="rightArrow">
            <a:avLst>
              <a:gd name="adj1" fmla="val 56324"/>
              <a:gd name="adj2" fmla="val 605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endParaRPr lang="ko-Kore-KR" altLang="en-US" sz="900" spc="-2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3" name="오른쪽 화살표[R] 52">
            <a:extLst>
              <a:ext uri="{FF2B5EF4-FFF2-40B4-BE49-F238E27FC236}">
                <a16:creationId xmlns:a16="http://schemas.microsoft.com/office/drawing/2014/main" id="{143D97BD-DA9C-0043-8A77-98DF5E5245A0}"/>
              </a:ext>
            </a:extLst>
          </p:cNvPr>
          <p:cNvSpPr/>
          <p:nvPr/>
        </p:nvSpPr>
        <p:spPr>
          <a:xfrm>
            <a:off x="7015889" y="2849997"/>
            <a:ext cx="167698" cy="226216"/>
          </a:xfrm>
          <a:prstGeom prst="rightArrow">
            <a:avLst>
              <a:gd name="adj1" fmla="val 56324"/>
              <a:gd name="adj2" fmla="val 605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endParaRPr lang="ko-Kore-KR" altLang="en-US" sz="900" spc="-2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4" name="오른쪽 화살표[R] 53">
            <a:extLst>
              <a:ext uri="{FF2B5EF4-FFF2-40B4-BE49-F238E27FC236}">
                <a16:creationId xmlns:a16="http://schemas.microsoft.com/office/drawing/2014/main" id="{568CFE91-F892-AE49-B51C-16C73B6441F5}"/>
              </a:ext>
            </a:extLst>
          </p:cNvPr>
          <p:cNvSpPr/>
          <p:nvPr/>
        </p:nvSpPr>
        <p:spPr>
          <a:xfrm>
            <a:off x="8391089" y="2849997"/>
            <a:ext cx="167698" cy="226216"/>
          </a:xfrm>
          <a:prstGeom prst="rightArrow">
            <a:avLst>
              <a:gd name="adj1" fmla="val 56324"/>
              <a:gd name="adj2" fmla="val 605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0" tIns="67873" rIns="101810" bIns="101810" rtlCol="0" anchor="ctr" anchorCtr="0">
            <a:spAutoFit/>
          </a:bodyPr>
          <a:lstStyle/>
          <a:p>
            <a:pPr>
              <a:lnSpc>
                <a:spcPct val="150000"/>
              </a:lnSpc>
            </a:pPr>
            <a:endParaRPr lang="ko-Kore-KR" altLang="en-US" sz="900" spc="-2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9" name="모서리가 둥근 직사각형 17">
            <a:extLst>
              <a:ext uri="{FF2B5EF4-FFF2-40B4-BE49-F238E27FC236}">
                <a16:creationId xmlns:a16="http://schemas.microsoft.com/office/drawing/2014/main" id="{AF12C13D-96E3-4BFE-8DEA-ED52E23EA38F}"/>
              </a:ext>
            </a:extLst>
          </p:cNvPr>
          <p:cNvSpPr/>
          <p:nvPr/>
        </p:nvSpPr>
        <p:spPr>
          <a:xfrm>
            <a:off x="4813818" y="3710421"/>
            <a:ext cx="1370181" cy="834958"/>
          </a:xfrm>
          <a:prstGeom prst="roundRect">
            <a:avLst>
              <a:gd name="adj" fmla="val 17668"/>
            </a:avLst>
          </a:prstGeom>
          <a:solidFill>
            <a:srgbClr val="FFFFFF"/>
          </a:solidFill>
          <a:ln w="6350">
            <a:solidFill>
              <a:srgbClr val="B3C0CC"/>
            </a:solidFill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72000" rIns="0" bIns="67873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>
                <a:solidFill>
                  <a:srgbClr val="5F7F90"/>
                </a:solidFill>
                <a:latin typeface="맑은 고딕"/>
                <a:ea typeface="맑은 고딕"/>
              </a:rPr>
              <a:t>신분증 검사를 요구하는 시험의 경우 신분증 제출 단계</a:t>
            </a:r>
          </a:p>
        </p:txBody>
      </p:sp>
      <p:sp>
        <p:nvSpPr>
          <p:cNvPr id="43" name="모서리가 둥근 직사각형 25">
            <a:extLst>
              <a:ext uri="{FF2B5EF4-FFF2-40B4-BE49-F238E27FC236}">
                <a16:creationId xmlns:a16="http://schemas.microsoft.com/office/drawing/2014/main" id="{472C1A4B-B4E3-4442-BE65-E3043620C59F}"/>
              </a:ext>
            </a:extLst>
          </p:cNvPr>
          <p:cNvSpPr/>
          <p:nvPr/>
        </p:nvSpPr>
        <p:spPr>
          <a:xfrm>
            <a:off x="3807836" y="3676034"/>
            <a:ext cx="1080000" cy="900000"/>
          </a:xfrm>
          <a:prstGeom prst="roundRect">
            <a:avLst>
              <a:gd name="adj" fmla="val 17668"/>
            </a:avLst>
          </a:prstGeom>
          <a:solidFill>
            <a:srgbClr val="E9ECF3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ko-KR" altLang="en-US" sz="1000" spc="20">
                <a:solidFill>
                  <a:schemeClr val="tx1"/>
                </a:solidFill>
                <a:latin typeface="Malgun Gothic"/>
                <a:ea typeface="Malgun Gothic"/>
              </a:rPr>
              <a:t>(신분증 제출)</a:t>
            </a:r>
            <a:endParaRPr lang="ko-KR" altLang="en-US" sz="1000" spc="2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44" name="직선 연결선[R] 40">
            <a:extLst>
              <a:ext uri="{FF2B5EF4-FFF2-40B4-BE49-F238E27FC236}">
                <a16:creationId xmlns:a16="http://schemas.microsoft.com/office/drawing/2014/main" id="{FBA6C9B7-371C-4F79-8D54-767EEBFBE132}"/>
              </a:ext>
            </a:extLst>
          </p:cNvPr>
          <p:cNvCxnSpPr>
            <a:cxnSpLocks/>
          </p:cNvCxnSpPr>
          <p:nvPr/>
        </p:nvCxnSpPr>
        <p:spPr>
          <a:xfrm flipH="1">
            <a:off x="4380237" y="3151410"/>
            <a:ext cx="0" cy="541775"/>
          </a:xfrm>
          <a:prstGeom prst="line">
            <a:avLst/>
          </a:prstGeom>
          <a:ln>
            <a:solidFill>
              <a:srgbClr val="B3C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48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6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4672134" cy="397032"/>
          </a:xfrm>
        </p:spPr>
        <p:txBody>
          <a:bodyPr/>
          <a:lstStyle/>
          <a:p>
            <a:r>
              <a:rPr lang="en-US" altLang="ko-KR">
                <a:latin typeface="Malgun Gothic"/>
                <a:ea typeface="Malgun Gothic"/>
                <a:cs typeface="Noto Sans CJK KR"/>
              </a:rPr>
              <a:t>1.</a:t>
            </a:r>
            <a:r>
              <a:rPr lang="ko-KR" altLang="en-US">
                <a:latin typeface="Malgun Gothic"/>
                <a:ea typeface="Malgun Gothic"/>
                <a:cs typeface="Noto Sans CJK KR"/>
              </a:rPr>
              <a:t> 시험 응시 환경 준비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4671394" cy="226216"/>
          </a:xfrm>
        </p:spPr>
        <p:txBody>
          <a:bodyPr/>
          <a:lstStyle/>
          <a:p>
            <a:r>
              <a:rPr lang="ko-KR" altLang="en-US"/>
              <a:t>다음은 시험 응시 환경에 대한 설명입니다</a:t>
            </a:r>
            <a:r>
              <a:rPr lang="en-US" altLang="ko-KR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5909" y="2028997"/>
            <a:ext cx="4674349" cy="292388"/>
          </a:xfrm>
        </p:spPr>
        <p:txBody>
          <a:bodyPr/>
          <a:lstStyle/>
          <a:p>
            <a:r>
              <a:rPr lang="ko-KR" altLang="en-US"/>
              <a:t>시험 응시 환경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4672800" cy="1031051"/>
          </a:xfrm>
        </p:spPr>
        <p:txBody>
          <a:bodyPr/>
          <a:lstStyle/>
          <a:p>
            <a:pPr marL="215265" indent="-215265" fontAlgn="base">
              <a:buAutoNum type="arabicPeriod"/>
            </a:pPr>
            <a:r>
              <a:rPr lang="en-US" altLang="ko-KR" err="1">
                <a:latin typeface="Malgun Gothic"/>
                <a:ea typeface="Malgun Gothic"/>
                <a:cs typeface="Noto Sans CJK KR"/>
              </a:rPr>
              <a:t>응시자는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평가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PC,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웹캠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,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핸드폰을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모두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연결해야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합니다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.</a:t>
            </a:r>
          </a:p>
          <a:p>
            <a:pPr marL="215265" indent="-215265">
              <a:buAutoNum type="arabicPeriod"/>
            </a:pPr>
            <a:r>
              <a:rPr lang="en-US" altLang="ko-KR" err="1">
                <a:latin typeface="Malgun Gothic"/>
                <a:ea typeface="Malgun Gothic"/>
                <a:cs typeface="Noto Sans CJK KR"/>
              </a:rPr>
              <a:t>평가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PC는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반드시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전체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화면을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공유해주셔야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 </a:t>
            </a:r>
            <a:r>
              <a:rPr lang="en-US" altLang="ko-KR" err="1">
                <a:latin typeface="Malgun Gothic"/>
                <a:ea typeface="Malgun Gothic"/>
                <a:cs typeface="Noto Sans CJK KR"/>
              </a:rPr>
              <a:t>합니다</a:t>
            </a:r>
            <a:r>
              <a:rPr lang="en-US" altLang="ko-KR">
                <a:latin typeface="Malgun Gothic"/>
                <a:ea typeface="Malgun Gothic"/>
                <a:cs typeface="Noto Sans CJK KR"/>
              </a:rPr>
              <a:t>.</a:t>
            </a:r>
          </a:p>
          <a:p>
            <a:pPr marL="215265" indent="-215265" fontAlgn="base">
              <a:buAutoNum type="arabicPeriod"/>
            </a:pPr>
            <a:r>
              <a:rPr lang="ko-KR" altLang="en-US" err="1">
                <a:latin typeface="Malgun Gothic"/>
                <a:ea typeface="Malgun Gothic"/>
                <a:cs typeface="Noto Sans CJK KR"/>
              </a:rPr>
              <a:t>웹캠은</a:t>
            </a:r>
            <a:r>
              <a:rPr lang="ko-KR" altLang="en-US">
                <a:latin typeface="Malgun Gothic"/>
                <a:ea typeface="Malgun Gothic"/>
                <a:cs typeface="Noto Sans CJK KR"/>
              </a:rPr>
              <a:t> 응시자의 얼굴이 반드시 보여야 합니다.</a:t>
            </a:r>
          </a:p>
          <a:p>
            <a:pPr marL="215265" indent="-215265" fontAlgn="base">
              <a:buAutoNum type="arabicPeriod"/>
            </a:pPr>
            <a:r>
              <a:rPr lang="ko-KR" altLang="en-US">
                <a:latin typeface="Malgun Gothic"/>
                <a:ea typeface="Malgun Gothic"/>
                <a:cs typeface="Noto Sans CJK KR"/>
              </a:rPr>
              <a:t>핸드폰은 평가 PC, 마우스(손), 지원자의 옆모습이 포함되어야 합니다.</a:t>
            </a:r>
            <a:endParaRPr lang="en-US" altLang="ko-KR">
              <a:latin typeface="Malgun Gothic"/>
              <a:ea typeface="Malgun Gothic"/>
              <a:cs typeface="Noto Sans CJK KR"/>
            </a:endParaRP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345F0B35-6BE5-724C-8D1D-C4753593C1A3}"/>
              </a:ext>
            </a:extLst>
          </p:cNvPr>
          <p:cNvSpPr/>
          <p:nvPr/>
        </p:nvSpPr>
        <p:spPr>
          <a:xfrm>
            <a:off x="365909" y="3711949"/>
            <a:ext cx="4672133" cy="603366"/>
          </a:xfrm>
          <a:prstGeom prst="roundRect">
            <a:avLst>
              <a:gd name="adj" fmla="val 13244"/>
            </a:avLst>
          </a:prstGeom>
          <a:solidFill>
            <a:srgbClr val="FF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67873" rIns="101810" bIns="101810" rtlCol="0" anchor="ctr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900" spc="-20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응시자는 화면 </a:t>
            </a:r>
            <a:r>
              <a:rPr lang="ko-KR" altLang="en-US" sz="900" spc="-20" err="1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공유시</a:t>
            </a:r>
            <a:r>
              <a:rPr lang="en-US" altLang="ko-KR" sz="900" spc="-20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sz="900" spc="-20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모니터 전체 화면을 공유해야 합니다</a:t>
            </a:r>
            <a:r>
              <a:rPr lang="en-US" altLang="ko-KR" sz="900" spc="-20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 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900" spc="-20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핸드폰 카메라는 응시자의 왼쪽에 거치하며 시험 환경이 보여져야 합니다</a:t>
            </a:r>
            <a:r>
              <a:rPr lang="en-US" altLang="ko-KR" sz="900" spc="-20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393346C-991D-024E-9223-5041DDA52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906" y="4656881"/>
            <a:ext cx="3080005" cy="23226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9D872E3-60B5-974F-8C81-87C0543C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932" y="4657677"/>
            <a:ext cx="3078950" cy="232183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681585F-D4DB-4E4F-ADAA-A3C095172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09" y="4644819"/>
            <a:ext cx="3096000" cy="2334689"/>
          </a:xfrm>
          <a:prstGeom prst="rect">
            <a:avLst/>
          </a:prstGeom>
        </p:spPr>
      </p:pic>
      <p:sp>
        <p:nvSpPr>
          <p:cNvPr id="34" name="내용 개체 틀 7">
            <a:extLst>
              <a:ext uri="{FF2B5EF4-FFF2-40B4-BE49-F238E27FC236}">
                <a16:creationId xmlns:a16="http://schemas.microsoft.com/office/drawing/2014/main" id="{271EC957-F73D-914F-89CE-55ECA321CFFA}"/>
              </a:ext>
            </a:extLst>
          </p:cNvPr>
          <p:cNvSpPr txBox="1">
            <a:spLocks/>
          </p:cNvSpPr>
          <p:nvPr/>
        </p:nvSpPr>
        <p:spPr>
          <a:xfrm>
            <a:off x="365909" y="7036177"/>
            <a:ext cx="3096000" cy="244475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sz="943" b="0" i="0" kern="120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494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079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ko-KR" sz="1000"/>
              <a:t>[</a:t>
            </a:r>
            <a:r>
              <a:rPr kumimoji="1" lang="ko-KR" altLang="en-US" sz="1000"/>
              <a:t>시험 응시 환경 예시</a:t>
            </a:r>
            <a:r>
              <a:rPr kumimoji="1" lang="en-US" altLang="ko-KR" sz="1000"/>
              <a:t>]</a:t>
            </a:r>
          </a:p>
        </p:txBody>
      </p:sp>
      <p:sp>
        <p:nvSpPr>
          <p:cNvPr id="35" name="내용 개체 틀 7">
            <a:extLst>
              <a:ext uri="{FF2B5EF4-FFF2-40B4-BE49-F238E27FC236}">
                <a16:creationId xmlns:a16="http://schemas.microsoft.com/office/drawing/2014/main" id="{734B02E0-3E3A-8A44-83B7-0E457149B0A8}"/>
              </a:ext>
            </a:extLst>
          </p:cNvPr>
          <p:cNvSpPr txBox="1">
            <a:spLocks/>
          </p:cNvSpPr>
          <p:nvPr/>
        </p:nvSpPr>
        <p:spPr>
          <a:xfrm>
            <a:off x="3507461" y="7036177"/>
            <a:ext cx="3096000" cy="244475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sz="943" b="0" i="0" kern="120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494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079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ko-KR" sz="1000"/>
              <a:t>[</a:t>
            </a:r>
            <a:r>
              <a:rPr kumimoji="1" lang="ko-KR" altLang="en-US" sz="1000"/>
              <a:t>감독관에게 보여지는 핸드폰 화면 예시</a:t>
            </a:r>
            <a:r>
              <a:rPr kumimoji="1" lang="en-US" altLang="ko-KR" sz="1000"/>
              <a:t>]</a:t>
            </a:r>
          </a:p>
        </p:txBody>
      </p:sp>
      <p:sp>
        <p:nvSpPr>
          <p:cNvPr id="36" name="내용 개체 틀 7">
            <a:extLst>
              <a:ext uri="{FF2B5EF4-FFF2-40B4-BE49-F238E27FC236}">
                <a16:creationId xmlns:a16="http://schemas.microsoft.com/office/drawing/2014/main" id="{85991567-927B-C940-8F68-85E527FE1DFA}"/>
              </a:ext>
            </a:extLst>
          </p:cNvPr>
          <p:cNvSpPr txBox="1">
            <a:spLocks/>
          </p:cNvSpPr>
          <p:nvPr/>
        </p:nvSpPr>
        <p:spPr>
          <a:xfrm>
            <a:off x="6630907" y="7036177"/>
            <a:ext cx="3096000" cy="244475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>
            <a:lvl1pPr marL="0" indent="0" algn="l" defTabSz="950188" rtl="0" eaLnBrk="1" latinLnBrk="0" hangingPunct="1">
              <a:lnSpc>
                <a:spcPct val="90000"/>
              </a:lnSpc>
              <a:spcBef>
                <a:spcPts val="1039"/>
              </a:spcBef>
              <a:buFontTx/>
              <a:buNone/>
              <a:defRPr sz="943" b="0" i="0" kern="1200">
                <a:solidFill>
                  <a:srgbClr val="5F7F9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1pPr>
            <a:lvl2pPr marL="475093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494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2pPr>
            <a:lvl3pPr marL="950188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2079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3pPr>
            <a:lvl4pPr marL="1425281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4pPr>
            <a:lvl5pPr marL="1900376" indent="0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Tx/>
              <a:buNone/>
              <a:defRPr sz="1870" b="0" i="0" kern="1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lvl5pPr>
            <a:lvl6pPr marL="2613017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111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205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8299" indent="-237547" algn="l" defTabSz="950188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ko-KR" sz="1000"/>
              <a:t>[</a:t>
            </a:r>
            <a:r>
              <a:rPr kumimoji="1" lang="ko-KR" altLang="en-US" sz="1000"/>
              <a:t>감독관에게 보여지는 </a:t>
            </a:r>
            <a:r>
              <a:rPr kumimoji="1" lang="ko-KR" altLang="en-US" sz="1000" err="1"/>
              <a:t>웹캠</a:t>
            </a:r>
            <a:r>
              <a:rPr kumimoji="1" lang="ko-KR" altLang="en-US" sz="1000"/>
              <a:t> 예시</a:t>
            </a:r>
            <a:r>
              <a:rPr kumimoji="1" lang="en-US" altLang="ko-KR" sz="100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875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7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cs typeface="Noto Sans CJK KR"/>
              </a:rPr>
              <a:t>2.</a:t>
            </a:r>
            <a:r>
              <a:rPr kumimoji="1" lang="ko-KR" altLang="en-US">
                <a:cs typeface="Noto Sans CJK KR"/>
              </a:rPr>
              <a:t> 시험 준비 단계 </a:t>
            </a:r>
            <a:r>
              <a:rPr kumimoji="1" lang="en-US" altLang="ko-KR">
                <a:cs typeface="Noto Sans CJK KR"/>
              </a:rPr>
              <a:t>:</a:t>
            </a:r>
            <a:r>
              <a:rPr kumimoji="1" lang="ko-KR" altLang="en-US">
                <a:cs typeface="Noto Sans CJK KR"/>
              </a:rPr>
              <a:t> </a:t>
            </a:r>
            <a:r>
              <a:rPr kumimoji="1" lang="ko-KR" altLang="ko-Kore-KR">
                <a:cs typeface="Noto Sans CJK KR"/>
              </a:rPr>
              <a:t>테스트 접속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다음은 시험 전 테스트 접속 상황입니다</a:t>
            </a:r>
            <a:r>
              <a:rPr lang="en-US" altLang="ko-KR"/>
              <a:t>. 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492443"/>
          </a:xfrm>
        </p:spPr>
        <p:txBody>
          <a:bodyPr/>
          <a:lstStyle/>
          <a:p>
            <a:r>
              <a:rPr lang="ko-KR" altLang="en-US"/>
              <a:t>테스트 전 사전 메일로 전송된 초대 링크로 접속합니다</a:t>
            </a:r>
            <a:r>
              <a:rPr lang="en-US" altLang="ko-KR"/>
              <a:t>.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1101327"/>
          </a:xfrm>
        </p:spPr>
        <p:txBody>
          <a:bodyPr/>
          <a:lstStyle/>
          <a:p>
            <a:pPr indent="-18000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ko-KR" altLang="en-US"/>
              <a:t>응시자 본인의 이름을 확인 합니다</a:t>
            </a:r>
            <a:r>
              <a:rPr lang="en-US" altLang="ko-KR"/>
              <a:t>.</a:t>
            </a:r>
          </a:p>
          <a:p>
            <a:pPr indent="-18000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ko-KR" altLang="en-US"/>
              <a:t>테스트 문제 수 및 풀이 시간을 확인합니다</a:t>
            </a:r>
            <a:r>
              <a:rPr lang="en-US" altLang="ko-KR"/>
              <a:t>. </a:t>
            </a:r>
          </a:p>
          <a:p>
            <a:pPr indent="-18000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ko-KR" altLang="en-US"/>
              <a:t>테스트 시작 일정 및 시간과 테스트 종료 일정 및 시간을 확인합니다</a:t>
            </a:r>
            <a:r>
              <a:rPr lang="en-US" altLang="ko-KR"/>
              <a:t>.</a:t>
            </a:r>
          </a:p>
          <a:p>
            <a:pPr indent="-18000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ko-KR" altLang="en-US"/>
              <a:t>메일의 테스트 링크를 확인하여 접속합니다</a:t>
            </a:r>
            <a:r>
              <a:rPr lang="en-US" altLang="ko-KR"/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</a:t>
            </a:r>
            <a:r>
              <a:rPr kumimoji="1" lang="en-US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1</a:t>
            </a:r>
            <a:endParaRPr lang="ko-KR" altLang="en-US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pic>
        <p:nvPicPr>
          <p:cNvPr id="36" name="그림 23" descr="스크린샷이(가) 표시된 사진&#10;&#10;자동 생성된 설명">
            <a:extLst>
              <a:ext uri="{FF2B5EF4-FFF2-40B4-BE49-F238E27FC236}">
                <a16:creationId xmlns:a16="http://schemas.microsoft.com/office/drawing/2014/main" id="{C2F6FABB-12FA-B04B-B8A6-100465DD8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836" r="-85836" b="436"/>
          <a:stretch/>
        </p:blipFill>
        <p:spPr>
          <a:xfrm>
            <a:off x="366645" y="4089600"/>
            <a:ext cx="9344263" cy="3125980"/>
          </a:xfrm>
          <a:prstGeom prst="rect">
            <a:avLst/>
          </a:prstGeom>
          <a:ln w="6350">
            <a:solidFill>
              <a:srgbClr val="B3C0CC"/>
            </a:solidFill>
          </a:ln>
        </p:spPr>
      </p:pic>
    </p:spTree>
    <p:extLst>
      <p:ext uri="{BB962C8B-B14F-4D97-AF65-F5344CB8AC3E}">
        <p14:creationId xmlns:p14="http://schemas.microsoft.com/office/powerpoint/2010/main" val="426960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8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en-US" altLang="ko-KR">
                <a:cs typeface="Noto Sans CJK KR"/>
              </a:rPr>
              <a:t>3.</a:t>
            </a:r>
            <a:r>
              <a:rPr kumimoji="1" lang="ko-KR" altLang="en-US">
                <a:cs typeface="Noto Sans CJK KR"/>
              </a:rPr>
              <a:t> </a:t>
            </a:r>
            <a:r>
              <a:rPr kumimoji="1" lang="ko-KR" altLang="ko-Kore-KR">
                <a:cs typeface="Noto Sans CJK KR"/>
              </a:rPr>
              <a:t>테스트 접속</a:t>
            </a:r>
            <a:endParaRPr kumimoji="1" lang="ko-Kore-KR" altLang="en-US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/>
              <a:t>다음은 시험 전 테스트 접속 상황입니다</a:t>
            </a:r>
            <a:r>
              <a:rPr lang="en-US" altLang="ko-KR"/>
              <a:t>. 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r>
              <a:rPr lang="ko-KR" altLang="en-US"/>
              <a:t>접속 후 응시자는 </a:t>
            </a:r>
            <a:r>
              <a:rPr lang="en-US" altLang="ko-KR"/>
              <a:t>[</a:t>
            </a:r>
            <a:r>
              <a:rPr lang="ko-KR" altLang="en-US"/>
              <a:t>테스트 안내</a:t>
            </a:r>
            <a:r>
              <a:rPr lang="en-US" altLang="ko-KR"/>
              <a:t>] </a:t>
            </a:r>
            <a:r>
              <a:rPr lang="ko-KR" altLang="en-US"/>
              <a:t>및 </a:t>
            </a:r>
            <a:r>
              <a:rPr lang="en-US" altLang="ko-KR"/>
              <a:t>[</a:t>
            </a:r>
            <a:r>
              <a:rPr lang="ko-KR" altLang="en-US"/>
              <a:t>사전 동의</a:t>
            </a:r>
            <a:r>
              <a:rPr lang="en-US" altLang="ko-KR"/>
              <a:t>]</a:t>
            </a:r>
            <a:r>
              <a:rPr lang="ko-KR" altLang="en-US" err="1"/>
              <a:t>를</a:t>
            </a:r>
            <a:r>
              <a:rPr lang="ko-KR" altLang="en-US"/>
              <a:t> 확인하고 </a:t>
            </a:r>
            <a:r>
              <a:rPr lang="en-US" altLang="ko-KR"/>
              <a:t>[</a:t>
            </a:r>
            <a:r>
              <a:rPr lang="ko-KR" altLang="en-US"/>
              <a:t>화상 기기 설정</a:t>
            </a:r>
            <a:r>
              <a:rPr lang="en-US" altLang="ko-KR"/>
              <a:t>] </a:t>
            </a:r>
            <a:r>
              <a:rPr lang="ko-KR" altLang="en-US"/>
              <a:t>페이지로 넘어갑니다</a:t>
            </a:r>
            <a:r>
              <a:rPr lang="en-US" altLang="ko-KR"/>
              <a:t>.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1126975"/>
          </a:xfrm>
        </p:spPr>
        <p:txBody>
          <a:bodyPr/>
          <a:lstStyle/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화상 기기 설정에 대한 설명을 확인합니다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/>
              <a:t>페이지 하단의 화상 기기 설정 내용을 확인합니다</a:t>
            </a:r>
            <a:r>
              <a:rPr lang="en-US" altLang="ko-KR"/>
              <a:t>.</a:t>
            </a:r>
          </a:p>
          <a:p>
            <a:pPr marL="180000" indent="-180000">
              <a:lnSpc>
                <a:spcPct val="170000"/>
              </a:lnSpc>
              <a:spcBef>
                <a:spcPts val="50"/>
              </a:spcBef>
              <a:buFont typeface="+mj-lt"/>
              <a:buAutoNum type="arabicPeriod"/>
            </a:pPr>
            <a:r>
              <a:rPr lang="ko-KR" altLang="en-US" err="1"/>
              <a:t>웹캠</a:t>
            </a:r>
            <a:r>
              <a:rPr lang="en-US" altLang="ko-KR"/>
              <a:t>/</a:t>
            </a:r>
            <a:r>
              <a:rPr lang="ko-KR" altLang="en-US"/>
              <a:t>핸드폰 선택</a:t>
            </a:r>
            <a:r>
              <a:rPr lang="en-US" altLang="ko-KR"/>
              <a:t> </a:t>
            </a:r>
            <a:r>
              <a:rPr lang="ko-KR" altLang="en-US"/>
              <a:t>모드인 경우 한 가지를 선택합니다</a:t>
            </a:r>
            <a:r>
              <a:rPr lang="en-US" altLang="ko-KR"/>
              <a:t>.</a:t>
            </a:r>
            <a:br>
              <a:rPr lang="en-US" altLang="ko-KR"/>
            </a:br>
            <a:r>
              <a:rPr lang="en-US" altLang="ko-KR">
                <a:solidFill>
                  <a:srgbClr val="5F7F90"/>
                </a:solidFill>
              </a:rPr>
              <a:t>* </a:t>
            </a:r>
            <a:r>
              <a:rPr lang="ko-KR" altLang="en-US">
                <a:solidFill>
                  <a:srgbClr val="5F7F90"/>
                </a:solidFill>
              </a:rPr>
              <a:t>기업에서 안내 받은 기기가 있다면 해당 기기로 우선 접속합니다</a:t>
            </a:r>
            <a:r>
              <a:rPr lang="en-US" altLang="ko-KR">
                <a:solidFill>
                  <a:srgbClr val="5F7F90"/>
                </a:solidFill>
              </a:rPr>
              <a:t>.</a:t>
            </a: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</a:t>
            </a:r>
            <a:r>
              <a:rPr kumimoji="1" lang="en-US" altLang="ko-KR" sz="950" b="1" spc="50">
                <a:solidFill>
                  <a:schemeClr val="bg1"/>
                </a:solidFill>
                <a:latin typeface="Malgun Gothic"/>
                <a:ea typeface="Malgun Gothic"/>
              </a:rPr>
              <a:t>2</a:t>
            </a:r>
            <a:endParaRPr lang="ko-KR" altLang="en-US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pic>
        <p:nvPicPr>
          <p:cNvPr id="14" name="그림 7" descr="스크린샷이(가) 표시된 사진&#10;&#10;자동 생성된 설명">
            <a:extLst>
              <a:ext uri="{FF2B5EF4-FFF2-40B4-BE49-F238E27FC236}">
                <a16:creationId xmlns:a16="http://schemas.microsoft.com/office/drawing/2014/main" id="{AC6B94C4-22DE-564B-AE44-639153158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98" t="-4069" r="-6543" b="3072"/>
          <a:stretch/>
        </p:blipFill>
        <p:spPr>
          <a:xfrm>
            <a:off x="366647" y="4097816"/>
            <a:ext cx="4623362" cy="3139199"/>
          </a:xfrm>
          <a:prstGeom prst="rect">
            <a:avLst/>
          </a:prstGeom>
          <a:noFill/>
          <a:ln w="6350">
            <a:solidFill>
              <a:srgbClr val="B3C0CC"/>
            </a:solidFill>
          </a:ln>
        </p:spPr>
      </p:pic>
      <p:pic>
        <p:nvPicPr>
          <p:cNvPr id="15" name="그림 8" descr="스크린샷이(가) 표시된 사진&#10;&#10;자동 생성된 설명">
            <a:extLst>
              <a:ext uri="{FF2B5EF4-FFF2-40B4-BE49-F238E27FC236}">
                <a16:creationId xmlns:a16="http://schemas.microsoft.com/office/drawing/2014/main" id="{0B707ACD-F83B-B844-8FF2-E00F4426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598" t="-7359" r="-8212" b="3505"/>
          <a:stretch/>
        </p:blipFill>
        <p:spPr>
          <a:xfrm>
            <a:off x="5108909" y="4097816"/>
            <a:ext cx="4602001" cy="3139199"/>
          </a:xfrm>
          <a:prstGeom prst="rect">
            <a:avLst/>
          </a:prstGeom>
          <a:solidFill>
            <a:srgbClr val="FFFFFF"/>
          </a:solidFill>
          <a:ln w="6350">
            <a:solidFill>
              <a:srgbClr val="B3C0CC"/>
            </a:solidFill>
          </a:ln>
        </p:spPr>
      </p:pic>
      <p:pic>
        <p:nvPicPr>
          <p:cNvPr id="17" name="그림 10" descr="그리기이(가) 표시된 사진&#10;&#10;자동 생성된 설명">
            <a:extLst>
              <a:ext uri="{FF2B5EF4-FFF2-40B4-BE49-F238E27FC236}">
                <a16:creationId xmlns:a16="http://schemas.microsoft.com/office/drawing/2014/main" id="{A9055302-29CB-2C44-9177-316E55289F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" t="3698" r="1621" b="11385"/>
          <a:stretch/>
        </p:blipFill>
        <p:spPr>
          <a:xfrm>
            <a:off x="8454663" y="4170611"/>
            <a:ext cx="1141221" cy="299254"/>
          </a:xfrm>
          <a:prstGeom prst="rect">
            <a:avLst/>
          </a:prstGeom>
        </p:spPr>
      </p:pic>
      <p:pic>
        <p:nvPicPr>
          <p:cNvPr id="19" name="그림 11" descr="그리기이(가) 표시된 사진&#10;&#10;자동 생성된 설명">
            <a:extLst>
              <a:ext uri="{FF2B5EF4-FFF2-40B4-BE49-F238E27FC236}">
                <a16:creationId xmlns:a16="http://schemas.microsoft.com/office/drawing/2014/main" id="{FC548315-C711-FA46-8B75-EFAADE15BA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7" t="3731" r="2613" b="8119"/>
          <a:stretch/>
        </p:blipFill>
        <p:spPr>
          <a:xfrm>
            <a:off x="3996965" y="4170611"/>
            <a:ext cx="902794" cy="30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696B10-AFBD-154A-A987-0F1F655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5235-7523-DB4D-BA1C-9B593F664019}" type="slidenum">
              <a:rPr lang="en-US" altLang="ko-Kore-KR" smtClean="0"/>
              <a:pPr/>
              <a:t>9</a:t>
            </a:fld>
            <a:endParaRPr 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41CA0C6-43F4-8D43-9994-67D17F44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5" y="889487"/>
            <a:ext cx="9345600" cy="397032"/>
          </a:xfrm>
        </p:spPr>
        <p:txBody>
          <a:bodyPr/>
          <a:lstStyle/>
          <a:p>
            <a:r>
              <a:rPr kumimoji="1" lang="ko-KR" altLang="en-US">
                <a:latin typeface="Malgun Gothic"/>
                <a:ea typeface="Malgun Gothic"/>
                <a:cs typeface="Noto Sans CJK KR"/>
              </a:rPr>
              <a:t>* 신분증 제출</a:t>
            </a:r>
            <a:endParaRPr kumimoji="1" lang="ko-Kore-KR">
              <a:latin typeface="Malgun Gothic"/>
              <a:ea typeface="Malgun Gothic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68CE2319-F040-CD4B-A04D-51E9B0033C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8125" y="1370165"/>
            <a:ext cx="9345600" cy="226216"/>
          </a:xfrm>
        </p:spPr>
        <p:txBody>
          <a:bodyPr/>
          <a:lstStyle/>
          <a:p>
            <a:r>
              <a:rPr lang="ko-KR" altLang="en-US" dirty="0">
                <a:latin typeface="Malgun Gothic"/>
                <a:ea typeface="Malgun Gothic"/>
              </a:rPr>
              <a:t>다음은 신분증 제출 상황입니다</a:t>
            </a:r>
            <a:r>
              <a:rPr lang="en-US" altLang="ko-KR" dirty="0">
                <a:latin typeface="Malgun Gothic"/>
                <a:ea typeface="Malgun Gothic"/>
              </a:rPr>
              <a:t>. 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B74B04BC-3ED1-6440-89F8-B33ECAD56F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647" y="344096"/>
            <a:ext cx="8325120" cy="216982"/>
          </a:xfrm>
        </p:spPr>
        <p:txBody>
          <a:bodyPr/>
          <a:lstStyle/>
          <a:p>
            <a:r>
              <a:rPr lang="ko-KR" altLang="en-US"/>
              <a:t>화상 설정 </a:t>
            </a:r>
            <a:r>
              <a:rPr lang="en-US" altLang="ko-KR"/>
              <a:t>: </a:t>
            </a:r>
            <a:r>
              <a:rPr lang="ko-KR" altLang="en-US"/>
              <a:t>응시자 접속 가이드</a:t>
            </a:r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57805844-46AA-A545-B190-D39F9E5E8A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4365" y="2028997"/>
            <a:ext cx="8526547" cy="292388"/>
          </a:xfrm>
        </p:spPr>
        <p:txBody>
          <a:bodyPr/>
          <a:lstStyle/>
          <a:p>
            <a:pPr marL="5715" indent="-5715"/>
            <a:r>
              <a:rPr lang="ko-KR" altLang="en-US">
                <a:latin typeface="Malgun Gothic"/>
                <a:ea typeface="Malgun Gothic"/>
              </a:rPr>
              <a:t>사전 동의 후 응시자는 본인 확인을 위해 신분증을 제출합니다.</a:t>
            </a:r>
            <a:endParaRPr lang="en-US" altLang="ko-KR">
              <a:latin typeface="Malgun Gothic"/>
              <a:ea typeface="Malgun Gothic"/>
            </a:endParaRP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BD21022-7023-D942-8F8B-6B75AD034D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648" y="2434495"/>
            <a:ext cx="9344264" cy="1126975"/>
          </a:xfrm>
        </p:spPr>
        <p:txBody>
          <a:bodyPr vert="horz" lIns="0" tIns="45720" rIns="91440" bIns="45720" rtlCol="0" anchor="t">
            <a:spAutoFit/>
          </a:bodyPr>
          <a:lstStyle/>
          <a:p>
            <a:pPr>
              <a:lnSpc>
                <a:spcPct val="170000"/>
              </a:lnSpc>
              <a:spcBef>
                <a:spcPts val="50"/>
              </a:spcBef>
            </a:pPr>
            <a:r>
              <a:rPr lang="ko-KR" altLang="en-US" dirty="0">
                <a:latin typeface="Malgun Gothic"/>
                <a:ea typeface="Malgun Gothic"/>
              </a:rPr>
              <a:t>1. 안내 사항에 따라 이름/생년월일/사진을 제외한 신분증의 나머지 정보는 가립니다.</a:t>
            </a:r>
            <a:endParaRPr lang="ko-KR" altLang="en-US" dirty="0"/>
          </a:p>
          <a:p>
            <a:pPr>
              <a:lnSpc>
                <a:spcPct val="170000"/>
              </a:lnSpc>
              <a:spcBef>
                <a:spcPts val="50"/>
              </a:spcBef>
            </a:pPr>
            <a:r>
              <a:rPr lang="ko-KR" altLang="en-US" dirty="0">
                <a:latin typeface="Malgun Gothic"/>
                <a:ea typeface="Malgun Gothic"/>
              </a:rPr>
              <a:t>2. 접속 링크로 접속하여, 인증코드를 입력합니다.</a:t>
            </a:r>
            <a:br>
              <a:rPr lang="en-US" altLang="ko-KR" dirty="0">
                <a:latin typeface="Malgun Gothic"/>
                <a:ea typeface="Malgun Gothic"/>
              </a:rPr>
            </a:br>
            <a:r>
              <a:rPr lang="en-US" altLang="ko-KR" dirty="0">
                <a:solidFill>
                  <a:srgbClr val="5F7F90"/>
                </a:solidFill>
                <a:latin typeface="Malgun Gothic"/>
                <a:ea typeface="Malgun Gothic"/>
              </a:rPr>
              <a:t>     * </a:t>
            </a:r>
            <a:r>
              <a:rPr lang="en-US" altLang="ko-KR" dirty="0" err="1">
                <a:solidFill>
                  <a:srgbClr val="5F7F90"/>
                </a:solidFill>
                <a:latin typeface="Malgun Gothic"/>
                <a:ea typeface="Malgun Gothic"/>
              </a:rPr>
              <a:t>안드로이드</a:t>
            </a:r>
            <a:r>
              <a:rPr lang="en-US" altLang="ko-KR" dirty="0">
                <a:solidFill>
                  <a:srgbClr val="5F7F90"/>
                </a:solidFill>
                <a:latin typeface="Malgun Gothic"/>
                <a:ea typeface="Malgun Gothic"/>
              </a:rPr>
              <a:t> - </a:t>
            </a:r>
            <a:r>
              <a:rPr lang="en-US" altLang="ko-KR" dirty="0" err="1">
                <a:solidFill>
                  <a:srgbClr val="5F7F90"/>
                </a:solidFill>
                <a:latin typeface="Malgun Gothic"/>
                <a:ea typeface="Malgun Gothic"/>
              </a:rPr>
              <a:t>크롬</a:t>
            </a:r>
            <a:r>
              <a:rPr lang="en-US" altLang="ko-KR" dirty="0">
                <a:solidFill>
                  <a:srgbClr val="5F7F90"/>
                </a:solidFill>
                <a:latin typeface="Malgun Gothic"/>
                <a:ea typeface="Malgun Gothic"/>
              </a:rPr>
              <a:t> / </a:t>
            </a:r>
            <a:r>
              <a:rPr lang="en-US" altLang="ko-KR" dirty="0" err="1">
                <a:solidFill>
                  <a:srgbClr val="5F7F90"/>
                </a:solidFill>
                <a:latin typeface="Malgun Gothic"/>
                <a:ea typeface="Malgun Gothic"/>
              </a:rPr>
              <a:t>아이폰</a:t>
            </a:r>
            <a:r>
              <a:rPr lang="en-US" altLang="ko-KR" dirty="0">
                <a:solidFill>
                  <a:srgbClr val="5F7F90"/>
                </a:solidFill>
                <a:latin typeface="Malgun Gothic"/>
                <a:ea typeface="Malgun Gothic"/>
              </a:rPr>
              <a:t> - </a:t>
            </a:r>
            <a:r>
              <a:rPr lang="en-US" altLang="ko-KR" dirty="0" err="1">
                <a:solidFill>
                  <a:srgbClr val="5F7F90"/>
                </a:solidFill>
                <a:latin typeface="Malgun Gothic"/>
                <a:ea typeface="Malgun Gothic"/>
              </a:rPr>
              <a:t>사파리에서</a:t>
            </a:r>
            <a:r>
              <a:rPr lang="en-US" altLang="ko-KR" dirty="0">
                <a:solidFill>
                  <a:srgbClr val="5F7F90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rgbClr val="5F7F90"/>
                </a:solidFill>
                <a:latin typeface="Malgun Gothic"/>
                <a:ea typeface="Malgun Gothic"/>
              </a:rPr>
              <a:t>접속</a:t>
            </a:r>
            <a:r>
              <a:rPr lang="en-US" altLang="ko-KR" dirty="0">
                <a:solidFill>
                  <a:srgbClr val="5F7F90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rgbClr val="5F7F90"/>
                </a:solidFill>
                <a:latin typeface="Malgun Gothic"/>
                <a:ea typeface="Malgun Gothic"/>
              </a:rPr>
              <a:t>가능</a:t>
            </a:r>
            <a:endParaRPr lang="en-US" altLang="ko-KR" dirty="0">
              <a:solidFill>
                <a:srgbClr val="5F7F90"/>
              </a:solidFill>
              <a:latin typeface="Malgun Gothic"/>
              <a:ea typeface="Malgun Gothic"/>
            </a:endParaRPr>
          </a:p>
          <a:p>
            <a:pPr>
              <a:lnSpc>
                <a:spcPct val="170000"/>
              </a:lnSpc>
              <a:spcBef>
                <a:spcPts val="50"/>
              </a:spcBef>
            </a:pP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3.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신분증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제출을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완료한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상태에서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다음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단계인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화상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기기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설정으로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이동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Malgun Gothic"/>
                <a:ea typeface="Malgun Gothic"/>
              </a:rPr>
              <a:t>가능합니다</a:t>
            </a:r>
            <a:r>
              <a:rPr lang="en-US" altLang="ko-KR" dirty="0">
                <a:solidFill>
                  <a:schemeClr val="tx1"/>
                </a:solidFill>
                <a:latin typeface="Malgun Gothic"/>
                <a:ea typeface="Malgun Gothic"/>
              </a:rPr>
              <a:t>.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67DF8FB2-461E-5B4F-821D-9A14EA75E483}"/>
              </a:ext>
            </a:extLst>
          </p:cNvPr>
          <p:cNvSpPr/>
          <p:nvPr/>
        </p:nvSpPr>
        <p:spPr>
          <a:xfrm>
            <a:off x="367672" y="2067554"/>
            <a:ext cx="699887" cy="230770"/>
          </a:xfrm>
          <a:prstGeom prst="roundRect">
            <a:avLst>
              <a:gd name="adj" fmla="val 176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7873" rIns="0" bIns="67873" rtlCol="0" anchor="ctr" anchorCtr="0">
            <a:noAutofit/>
          </a:bodyPr>
          <a:lstStyle/>
          <a:p>
            <a:pPr algn="ctr"/>
            <a:r>
              <a:rPr kumimoji="1" lang="en-US" sz="950" b="1" spc="50">
                <a:solidFill>
                  <a:schemeClr val="bg1"/>
                </a:solidFill>
                <a:latin typeface="Malgun Gothic"/>
                <a:ea typeface="Malgun Gothic"/>
              </a:rPr>
              <a:t>STEP. 1</a:t>
            </a:r>
            <a:endParaRPr lang="en-US" altLang="ko-KR" sz="950" b="1" spc="50">
              <a:solidFill>
                <a:schemeClr val="bg1"/>
              </a:solidFill>
              <a:latin typeface="Malgun Gothic"/>
              <a:ea typeface="Malgun Gothic"/>
            </a:endParaRPr>
          </a:p>
        </p:txBody>
      </p:sp>
      <p:pic>
        <p:nvPicPr>
          <p:cNvPr id="6" name="그림 7" descr="스크린샷이(가) 표시된 사진&#10;&#10;자동 생성된 설명">
            <a:extLst>
              <a:ext uri="{FF2B5EF4-FFF2-40B4-BE49-F238E27FC236}">
                <a16:creationId xmlns:a16="http://schemas.microsoft.com/office/drawing/2014/main" id="{425D2826-8B54-4D71-9172-77AE74F32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60" y="4116685"/>
            <a:ext cx="4696720" cy="3139924"/>
          </a:xfrm>
          <a:prstGeom prst="rect">
            <a:avLst/>
          </a:prstGeom>
          <a:ln w="6350">
            <a:solidFill>
              <a:srgbClr val="B3C0CC"/>
            </a:solidFill>
          </a:ln>
        </p:spPr>
      </p:pic>
      <p:pic>
        <p:nvPicPr>
          <p:cNvPr id="22" name="그림 22" descr="스크린샷이(가) 표시된 사진&#10;&#10;자동 생성된 설명">
            <a:extLst>
              <a:ext uri="{FF2B5EF4-FFF2-40B4-BE49-F238E27FC236}">
                <a16:creationId xmlns:a16="http://schemas.microsoft.com/office/drawing/2014/main" id="{A343B037-E8C2-4CEB-855F-5AF02C21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204" y="4115957"/>
            <a:ext cx="4599069" cy="3141579"/>
          </a:xfrm>
          <a:prstGeom prst="rect">
            <a:avLst/>
          </a:prstGeom>
          <a:ln w="6350">
            <a:solidFill>
              <a:srgbClr val="B3C0CC"/>
            </a:solidFill>
          </a:ln>
        </p:spPr>
      </p:pic>
    </p:spTree>
    <p:extLst>
      <p:ext uri="{BB962C8B-B14F-4D97-AF65-F5344CB8AC3E}">
        <p14:creationId xmlns:p14="http://schemas.microsoft.com/office/powerpoint/2010/main" val="2255290527"/>
      </p:ext>
    </p:extLst>
  </p:cSld>
  <p:clrMapOvr>
    <a:masterClrMapping/>
  </p:clrMapOvr>
</p:sld>
</file>

<file path=ppt/theme/theme1.xml><?xml version="1.0" encoding="utf-8"?>
<a:theme xmlns:a="http://schemas.openxmlformats.org/drawingml/2006/main" name="programmers-theme-1">
  <a:themeElements>
    <a:clrScheme name="grepp">
      <a:dk1>
        <a:srgbClr val="000000"/>
      </a:dk1>
      <a:lt1>
        <a:srgbClr val="F3F3F8"/>
      </a:lt1>
      <a:dk2>
        <a:srgbClr val="37485D"/>
      </a:dk2>
      <a:lt2>
        <a:srgbClr val="E7E6E6"/>
      </a:lt2>
      <a:accent1>
        <a:srgbClr val="0078FF"/>
      </a:accent1>
      <a:accent2>
        <a:srgbClr val="FF9800"/>
      </a:accent2>
      <a:accent3>
        <a:srgbClr val="4BAF4F"/>
      </a:accent3>
      <a:accent4>
        <a:srgbClr val="F34336"/>
      </a:accent4>
      <a:accent5>
        <a:srgbClr val="673AB6"/>
      </a:accent5>
      <a:accent6>
        <a:srgbClr val="70AD47"/>
      </a:accent6>
      <a:hlink>
        <a:srgbClr val="0078FE"/>
      </a:hlink>
      <a:folHlink>
        <a:srgbClr val="0078FE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grammers-theme-1" id="{14124AA7-BE81-4E4A-B9E0-A0FEAA953793}" vid="{6DF57A5D-4544-B94A-B6A7-25131F5C6211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970757C06C473478F5DC24C86C80CA7" ma:contentTypeVersion="4" ma:contentTypeDescription="새 문서를 만듭니다." ma:contentTypeScope="" ma:versionID="b00755307b4a2339d8caf936509e4ad9">
  <xsd:schema xmlns:xsd="http://www.w3.org/2001/XMLSchema" xmlns:xs="http://www.w3.org/2001/XMLSchema" xmlns:p="http://schemas.microsoft.com/office/2006/metadata/properties" xmlns:ns2="623a52d5-1ece-4236-a9e2-323adf2124f2" xmlns:ns3="bdac1d3f-095c-49ea-a17a-db494d2e7bbb" targetNamespace="http://schemas.microsoft.com/office/2006/metadata/properties" ma:root="true" ma:fieldsID="dc56638be5494d87cb97ca81f11b590f" ns2:_="" ns3:_="">
    <xsd:import namespace="623a52d5-1ece-4236-a9e2-323adf2124f2"/>
    <xsd:import namespace="bdac1d3f-095c-49ea-a17a-db494d2e7b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3a52d5-1ece-4236-a9e2-323adf212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c1d3f-095c-49ea-a17a-db494d2e7b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6B40CF-E1A7-4C33-9D4D-27182BB3F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66D0FE-1577-4D33-97A2-DF04B384DFF4}">
  <ds:schemaRefs>
    <ds:schemaRef ds:uri="bdac1d3f-095c-49ea-a17a-db494d2e7bbb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23a52d5-1ece-4236-a9e2-323adf2124f2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5F6AEEF-6CED-4719-9CD2-648ECE52D29B}">
  <ds:schemaRefs>
    <ds:schemaRef ds:uri="623a52d5-1ece-4236-a9e2-323adf2124f2"/>
    <ds:schemaRef ds:uri="bdac1d3f-095c-49ea-a17a-db494d2e7b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4490</Words>
  <Application>Microsoft Macintosh PowerPoint</Application>
  <PresentationFormat>사용자 지정</PresentationFormat>
  <Paragraphs>625</Paragraphs>
  <Slides>43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50" baseType="lpstr">
      <vt:lpstr>Calibri</vt:lpstr>
      <vt:lpstr>Arial</vt:lpstr>
      <vt:lpstr>Malgun Gothic</vt:lpstr>
      <vt:lpstr>Noto Sans CJK KR</vt:lpstr>
      <vt:lpstr>맑은고딕</vt:lpstr>
      <vt:lpstr>Malgun Gothic</vt:lpstr>
      <vt:lpstr>programmers-theme-1</vt:lpstr>
      <vt:lpstr>모니토 매뉴얼</vt:lpstr>
      <vt:lpstr>(참고)시험 유의사항</vt:lpstr>
      <vt:lpstr>(참고)시험 환경 권장 사양</vt:lpstr>
      <vt:lpstr>(참고)시험 전 핸드폰 설정 방법</vt:lpstr>
      <vt:lpstr>시험 응시 단계</vt:lpstr>
      <vt:lpstr>1. 시험 응시 환경 준비</vt:lpstr>
      <vt:lpstr>2. 시험 준비 단계 : 테스트 접속</vt:lpstr>
      <vt:lpstr>3. 테스트 접속</vt:lpstr>
      <vt:lpstr>* 신분증 제출</vt:lpstr>
      <vt:lpstr>* 신분증 제출</vt:lpstr>
      <vt:lpstr>4. 화상 기기 설정</vt:lpstr>
      <vt:lpstr>4. 화상 기기 설정 : 모니터 화면 공유</vt:lpstr>
      <vt:lpstr>4. 화상 기기 설정 : 모니터 화면 공유</vt:lpstr>
      <vt:lpstr>4. 화상 기기 설정 : 모니터 화면 공유</vt:lpstr>
      <vt:lpstr>4. 화상 기기 설정 : 웹캠 공유</vt:lpstr>
      <vt:lpstr>4. 화상 기기 설정 : 웹캠 공유</vt:lpstr>
      <vt:lpstr>4. 화상 기기 설정 : 웹캠 공유</vt:lpstr>
      <vt:lpstr>4. 화상 기기 설정 : 웹캠 공유</vt:lpstr>
      <vt:lpstr>4. 화상 기기 설정 : 핸드폰 카메라 공유</vt:lpstr>
      <vt:lpstr>4. 화상 기기 설정 : 핸드폰 카메라 공유</vt:lpstr>
      <vt:lpstr>4. 화상 기기 설정 : 핸드폰 카메라 공유</vt:lpstr>
      <vt:lpstr>4. 화상 기기 설정 : 핸드폰 카메라 공유</vt:lpstr>
      <vt:lpstr>4. 화상 기기 설정</vt:lpstr>
      <vt:lpstr>4. 화상 기기 설정</vt:lpstr>
      <vt:lpstr>5. 감독 기능 재설정</vt:lpstr>
      <vt:lpstr>6. 문의하기(채팅)</vt:lpstr>
      <vt:lpstr>7. 테스트 문의 대응 및 장애 시 해결방안 </vt:lpstr>
      <vt:lpstr>7. 테스트 문의 대응 및 장애 시 해결방안</vt:lpstr>
      <vt:lpstr>7. 테스트 문의 대응 및 장애 시 해결방안 </vt:lpstr>
      <vt:lpstr>8. 화상 감독 FAQ : PC(맥) </vt:lpstr>
      <vt:lpstr>8. 화상 감독 FAQ : PC(맥) </vt:lpstr>
      <vt:lpstr>8. 화상 감독 FAQ : PC(맥) </vt:lpstr>
      <vt:lpstr>8. 화상 감독 FAQ : PC(윈도우)  </vt:lpstr>
      <vt:lpstr>8. 화상 감독 FAQ : PC(윈도우) </vt:lpstr>
      <vt:lpstr>8. 화상 감독 FAQ : PC(윈도우) </vt:lpstr>
      <vt:lpstr>8. 화상 감독 FAQ : 마이크 연결</vt:lpstr>
      <vt:lpstr>8. 화상 감독 FAQ : PC(윈도우)</vt:lpstr>
      <vt:lpstr>8. 화상 감독 FAQ : 모바일(아이폰)</vt:lpstr>
      <vt:lpstr>8. 화상 감독 FAQ : 모바일(아이폰)</vt:lpstr>
      <vt:lpstr>8. 화상 감독 FAQ : 모바일(안드로이드)</vt:lpstr>
      <vt:lpstr>8. 화상 감독 FAQ : 모바일(안드로이드)</vt:lpstr>
      <vt:lpstr>8. 화상 감독 FAQ : 모바일(안드로이드)</vt:lpstr>
      <vt:lpstr>감사합니다 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Carole</dc:creator>
  <cp:keywords/>
  <dc:description/>
  <cp:lastModifiedBy>Mina</cp:lastModifiedBy>
  <cp:revision>2</cp:revision>
  <dcterms:created xsi:type="dcterms:W3CDTF">2020-07-02T04:35:21Z</dcterms:created>
  <dcterms:modified xsi:type="dcterms:W3CDTF">2020-08-31T01:37:11Z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0x0101003970757C06C473478F5DC24C86C80CA7</vt:lpwstr>
  </property>
</Properties>
</file>